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schemas.openxmlformats.org/officeDocument/2006/relationships/slide" Target="slides/slide7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e085534b7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e085534b7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e085534b77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e085534b77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e085534b77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e085534b77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e085534b77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e085534b77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e085534b77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e085534b77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e085534b77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e085534b77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CEFD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5.png"/><Relationship Id="rId5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hyperlink" Target="https://www.gov.uk/government/collections/multiplication-tables-check#information-for-parents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744575"/>
            <a:ext cx="8520600" cy="111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300">
                <a:latin typeface="Comic Sans MS"/>
                <a:ea typeface="Comic Sans MS"/>
                <a:cs typeface="Comic Sans MS"/>
                <a:sym typeface="Comic Sans MS"/>
              </a:rPr>
              <a:t>Welcome to Year 4!</a:t>
            </a:r>
            <a:endParaRPr sz="43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59225" y="2135425"/>
            <a:ext cx="2425550" cy="223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Teachers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" name="Google Shape;61;p14"/>
          <p:cNvSpPr txBox="1"/>
          <p:nvPr/>
        </p:nvSpPr>
        <p:spPr>
          <a:xfrm>
            <a:off x="235475" y="3532275"/>
            <a:ext cx="86757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Specialist Teaching: Art, Music, French and P.E</a:t>
            </a:r>
            <a:endParaRPr sz="2300"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979125" y="1189825"/>
            <a:ext cx="75108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Teaching Staff: Ms. Lawless and Miss Munro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Teaching Assistants: Ms. Arthur, Miss Kilmartin and Mrs Warwick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Expectations</a:t>
            </a:r>
            <a:endParaRPr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159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would really appreciate your support, by: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●"/>
            </a:pPr>
            <a:r>
              <a:rPr lang="en-GB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Ensuring your child arrives to school punctually.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●"/>
            </a:pPr>
            <a:r>
              <a:rPr lang="en-GB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Listening to your child read </a:t>
            </a:r>
            <a:r>
              <a:rPr b="1" lang="en-GB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everyday</a:t>
            </a:r>
            <a:r>
              <a:rPr lang="en-GB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●"/>
            </a:pPr>
            <a:r>
              <a:rPr lang="en-GB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Supporting your child with the completion of their homework. 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65371" y="2751471"/>
            <a:ext cx="2166925" cy="220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5075" y="2886225"/>
            <a:ext cx="3735319" cy="2087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12794" y="2903875"/>
            <a:ext cx="2200177" cy="1778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What does Year 4 look like?</a:t>
            </a:r>
            <a:endParaRPr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70125"/>
            <a:ext cx="4953000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 txBox="1"/>
          <p:nvPr/>
        </p:nvSpPr>
        <p:spPr>
          <a:xfrm>
            <a:off x="5105400" y="1227000"/>
            <a:ext cx="3904800" cy="337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4"/>
              </a:rPr>
              <a:t>https://www.gov.uk/government/collections/multiplication-tables-check#information-for-parents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omic Sans MS"/>
              <a:buChar char="-"/>
            </a:pPr>
            <a:r>
              <a:rPr lang="en-GB" sz="1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Multiplication tables up to 12 x 12 and corresponding division facts is </a:t>
            </a:r>
            <a:r>
              <a:rPr lang="en-GB" sz="1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really</a:t>
            </a:r>
            <a:r>
              <a:rPr lang="en-GB" sz="1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important in Year 4. </a:t>
            </a:r>
            <a:endParaRPr sz="1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omic Sans MS"/>
              <a:buChar char="-"/>
            </a:pPr>
            <a:r>
              <a:rPr lang="en-GB" sz="1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sz="1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government</a:t>
            </a:r>
            <a:r>
              <a:rPr lang="en-GB" sz="1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have now made it compulsory. </a:t>
            </a:r>
            <a:endParaRPr sz="1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omic Sans MS"/>
              <a:buChar char="-"/>
            </a:pPr>
            <a:r>
              <a:rPr lang="en-GB" sz="1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Planning in Maths will incorporate teaching time for the multiplication tables. </a:t>
            </a:r>
            <a:endParaRPr sz="1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omic Sans MS"/>
              <a:buChar char="-"/>
            </a:pPr>
            <a:r>
              <a:rPr lang="en-GB" sz="1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TT Rockstars is a fantastic resource.</a:t>
            </a:r>
            <a:endParaRPr sz="1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omic Sans MS"/>
              <a:buChar char="-"/>
            </a:pPr>
            <a:r>
              <a:rPr lang="en-GB" sz="1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Timestable club. </a:t>
            </a:r>
            <a:endParaRPr sz="1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mic Sans MS"/>
              <a:buChar char="●"/>
            </a:pPr>
            <a:r>
              <a:rPr lang="en-GB" sz="19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Learning will be based on needs.</a:t>
            </a:r>
            <a:endParaRPr sz="19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mic Sans MS"/>
              <a:buChar char="●"/>
            </a:pPr>
            <a:r>
              <a:rPr lang="en-GB" sz="19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will be running boosters for children who need to make accelerated progress.</a:t>
            </a:r>
            <a:endParaRPr sz="19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mic Sans MS"/>
              <a:buChar char="●"/>
            </a:pPr>
            <a:r>
              <a:rPr lang="en-GB" sz="19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have specialist teaching for French, Music, P.E, and Art.</a:t>
            </a:r>
            <a:endParaRPr sz="19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mic Sans MS"/>
              <a:buChar char="●"/>
            </a:pPr>
            <a:r>
              <a:rPr lang="en-GB" sz="19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School trip (dates, times, place TBC).</a:t>
            </a:r>
            <a:endParaRPr sz="19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mic Sans MS"/>
              <a:buChar char="●"/>
            </a:pPr>
            <a:r>
              <a:rPr lang="en-GB" sz="19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Rock Project.</a:t>
            </a:r>
            <a:endParaRPr sz="19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mic Sans MS"/>
              <a:buChar char="●"/>
            </a:pPr>
            <a:r>
              <a:rPr lang="en-GB" sz="19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Extra curricular activities. </a:t>
            </a:r>
            <a:endParaRPr sz="19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mic Sans MS"/>
              <a:buChar char="●"/>
            </a:pPr>
            <a:r>
              <a:rPr lang="en-GB" sz="19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Stationery.  </a:t>
            </a:r>
            <a:endParaRPr sz="19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omic Sans MS"/>
              <a:buChar char="●"/>
            </a:pPr>
            <a:r>
              <a:rPr lang="en-GB" sz="19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New timings: 8:30-3:05 (Lunch finishes at 12:50). </a:t>
            </a:r>
            <a:endParaRPr sz="19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4" name="Google Shape;84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What does Year 4 look like?</a:t>
            </a:r>
            <a:endParaRPr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Term Beginnings</a:t>
            </a:r>
            <a:endParaRPr b="1"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0" name="Google Shape;90;p18"/>
          <p:cNvSpPr txBox="1"/>
          <p:nvPr>
            <p:ph idx="1" type="body"/>
          </p:nvPr>
        </p:nvSpPr>
        <p:spPr>
          <a:xfrm>
            <a:off x="311700" y="1152475"/>
            <a:ext cx="8520600" cy="194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mic Sans MS"/>
              <a:buChar char="●"/>
            </a:pPr>
            <a:r>
              <a:rPr lang="en-GB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PSHE.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mic Sans MS"/>
              <a:buChar char="●"/>
            </a:pPr>
            <a:r>
              <a:rPr lang="en-GB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 in classes.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mic Sans MS"/>
              <a:buChar char="●"/>
            </a:pPr>
            <a:r>
              <a:rPr lang="en-GB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Reading. 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Curriculum Overview </a:t>
            </a:r>
            <a:endParaRPr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6" name="Google Shape;96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2156" y="1094521"/>
            <a:ext cx="8159688" cy="3814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