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8bdfd1c4d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8bdfd1c4d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e1f6a6d4d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e1f6a6d4d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8bdfd1c4d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8bdfd1c4d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8bdfd1c4d6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8bdfd1c4d6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8bdfd1c4d6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8bdfd1c4d6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8bdfd1c4d6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8bdfd1c4d6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8bdfd1c4d6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8bdfd1c4d6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8bdfd1c4d6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8bdfd1c4d6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e1f6a6d4dc_1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e1f6a6d4dc_1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8bdfd1c4d6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8bdfd1c4d6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Welcome to Year 3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Meet the teachers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3ST - Mrs Togher and Mrs Malone,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3AB - Miss Bedding and Mrs Felix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3NC - Ms Chughtai and Mrs Buckle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Daily Timetable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6" name="Google Shape;66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8:30 - Registration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9:00 - Spelling / Phonics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9:30 - Literacy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10:30 - Break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10:45 - Maths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11:45 - Handwriting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12:00 - Lunch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12:50 - Registration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1:00 - Topic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2:00 - Topic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3:00 - Tidy up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3:05 - Home time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Literacy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Stone Age Boy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Flat Stanley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Fantastic Mr Fox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Poetry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3 spellings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Narratives and non-narratives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Sentence structures: expanded noun phrases, conjunctions, prepositions, adverbs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Punctuation, including speech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82575" y="512221"/>
            <a:ext cx="1677675" cy="163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42525" y="2753221"/>
            <a:ext cx="1189775" cy="181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46175" y="1017725"/>
            <a:ext cx="982100" cy="1510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Maths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Place value - 3 digit numbers, numerals and words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Addition and subtraction - 3 digit numbers, mental and formal written methods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Multiplication and division - 3, 4 and 8 times tables, formal written methods.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mic Sans MS"/>
              <a:buChar char="●"/>
            </a:pPr>
            <a:r>
              <a:rPr lang="en-GB" sz="24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Fractions, measure, geometry and statistics </a:t>
            </a:r>
            <a:endParaRPr sz="24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3" name="Google Shape;83;p17"/>
          <p:cNvPicPr preferRelativeResize="0"/>
          <p:nvPr/>
        </p:nvPicPr>
        <p:blipFill rotWithShape="1">
          <a:blip r:embed="rId3">
            <a:alphaModFix/>
          </a:blip>
          <a:srcRect l="14025" t="17985" r="13975" b="24184"/>
          <a:stretch/>
        </p:blipFill>
        <p:spPr>
          <a:xfrm>
            <a:off x="3433088" y="251113"/>
            <a:ext cx="2277825" cy="96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688" y="3832438"/>
            <a:ext cx="2181225" cy="981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84763" y="3732438"/>
            <a:ext cx="113347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10108" y="3732458"/>
            <a:ext cx="1244092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877050" y="3702129"/>
            <a:ext cx="2699601" cy="1241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title"/>
          </p:nvPr>
        </p:nvSpPr>
        <p:spPr>
          <a:xfrm>
            <a:off x="311700" y="1898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Foundation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Subjects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1"/>
          </p:nvPr>
        </p:nvSpPr>
        <p:spPr>
          <a:xfrm>
            <a:off x="311700" y="1143550"/>
            <a:ext cx="3999900" cy="380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Science</a:t>
            </a:r>
            <a:endParaRPr sz="2000" b="1" u="sng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Rocks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Forces and Magnets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Plants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Humans and other animals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Light and Shadow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Geography</a:t>
            </a:r>
            <a:endParaRPr sz="2000" b="1" u="sng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Volcanoes, earthquakes and Mountains - USA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Rivers, the water cycle and farming - Egypt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Features of a coastline, natural resources - Ireland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5" name="Google Shape;9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99226" y="72025"/>
            <a:ext cx="1759250" cy="1321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8"/>
          <p:cNvPicPr preferRelativeResize="0"/>
          <p:nvPr/>
        </p:nvPicPr>
        <p:blipFill rotWithShape="1">
          <a:blip r:embed="rId4">
            <a:alphaModFix/>
          </a:blip>
          <a:srcRect l="5676" r="3645"/>
          <a:stretch/>
        </p:blipFill>
        <p:spPr>
          <a:xfrm>
            <a:off x="538475" y="3354625"/>
            <a:ext cx="1234225" cy="176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6575" y="189850"/>
            <a:ext cx="1523775" cy="1523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72000" y="72017"/>
            <a:ext cx="2009275" cy="113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8"/>
          <p:cNvPicPr preferRelativeResize="0"/>
          <p:nvPr/>
        </p:nvPicPr>
        <p:blipFill rotWithShape="1">
          <a:blip r:embed="rId7">
            <a:alphaModFix/>
          </a:blip>
          <a:srcRect l="3400" t="6343" r="3938" b="8273"/>
          <a:stretch/>
        </p:blipFill>
        <p:spPr>
          <a:xfrm>
            <a:off x="3185225" y="3727850"/>
            <a:ext cx="2009274" cy="1161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Foundation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Subjects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5" name="Google Shape;105;p19"/>
          <p:cNvSpPr txBox="1">
            <a:spLocks noGrp="1"/>
          </p:cNvSpPr>
          <p:nvPr>
            <p:ph type="body" idx="1"/>
          </p:nvPr>
        </p:nvSpPr>
        <p:spPr>
          <a:xfrm>
            <a:off x="311700" y="16096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History</a:t>
            </a:r>
            <a:endParaRPr sz="2000" b="1" u="sng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Stone Age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Early Egypt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Bronze Age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Shang Dynasty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Iron Age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Babylonia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6" name="Google Shape;106;p19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u="sng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</a:t>
            </a:r>
            <a:endParaRPr sz="2000" b="1" u="sng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Hinduism 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Christianity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7" name="Google Shape;10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3022" y="272550"/>
            <a:ext cx="1618575" cy="224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4175" y="3451113"/>
            <a:ext cx="2571050" cy="128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00875" y="170650"/>
            <a:ext cx="2571049" cy="1928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844193" y="2707750"/>
            <a:ext cx="2988107" cy="224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Foundation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Subjects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6" name="Google Shape;116;p20"/>
          <p:cNvSpPr txBox="1">
            <a:spLocks noGrp="1"/>
          </p:cNvSpPr>
          <p:nvPr>
            <p:ph type="body" idx="1"/>
          </p:nvPr>
        </p:nvSpPr>
        <p:spPr>
          <a:xfrm>
            <a:off x="311700" y="14572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French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Music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Art  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 &amp; T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Computing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PSHE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PE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7" name="Google Shape;11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8225" y="557725"/>
            <a:ext cx="2664701" cy="149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0"/>
          <p:cNvPicPr preferRelativeResize="0"/>
          <p:nvPr/>
        </p:nvPicPr>
        <p:blipFill rotWithShape="1">
          <a:blip r:embed="rId4">
            <a:alphaModFix/>
          </a:blip>
          <a:srcRect l="4074" t="3237" r="2893" b="15216"/>
          <a:stretch/>
        </p:blipFill>
        <p:spPr>
          <a:xfrm>
            <a:off x="2838225" y="2330075"/>
            <a:ext cx="2280233" cy="149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0"/>
          <p:cNvPicPr preferRelativeResize="0"/>
          <p:nvPr/>
        </p:nvPicPr>
        <p:blipFill rotWithShape="1">
          <a:blip r:embed="rId5">
            <a:alphaModFix/>
          </a:blip>
          <a:srcRect l="3844" t="3282" r="36465" b="2944"/>
          <a:stretch/>
        </p:blipFill>
        <p:spPr>
          <a:xfrm>
            <a:off x="5899525" y="285050"/>
            <a:ext cx="2335300" cy="183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0"/>
          <p:cNvPicPr preferRelativeResize="0"/>
          <p:nvPr/>
        </p:nvPicPr>
        <p:blipFill rotWithShape="1">
          <a:blip r:embed="rId6">
            <a:alphaModFix/>
          </a:blip>
          <a:srcRect l="18168" t="10730" r="21107"/>
          <a:stretch/>
        </p:blipFill>
        <p:spPr>
          <a:xfrm>
            <a:off x="5341825" y="2211950"/>
            <a:ext cx="1639200" cy="1735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076950" y="2330075"/>
            <a:ext cx="1855776" cy="130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075250" y="3917412"/>
            <a:ext cx="1639200" cy="1098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0"/>
          <p:cNvPicPr preferRelativeResize="0"/>
          <p:nvPr/>
        </p:nvPicPr>
        <p:blipFill rotWithShape="1">
          <a:blip r:embed="rId9">
            <a:alphaModFix/>
          </a:blip>
          <a:srcRect t="8802" r="7287" b="16665"/>
          <a:stretch/>
        </p:blipFill>
        <p:spPr>
          <a:xfrm>
            <a:off x="7076950" y="3947100"/>
            <a:ext cx="1723170" cy="103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School Trips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9" name="Google Shape;129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8247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plan to make three trips during the year: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Stonehenge in the Autumn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Museum and theatre in the Spring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Farm visit in the Summer.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0" name="Google Shape;13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36400" y="1067255"/>
            <a:ext cx="4855200" cy="32772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Things to remember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6" name="Google Shape;136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Name in all school uniform and PE kit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PE kits to be worn on PE days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Water bottle - named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Small pencil case: writing pencils, colouring pencils, rubber, pencil sharpener, ruler - other stationery will be supplied in school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Homework is set on Fridays and needs to be completed and returned by the Wednesday of the next week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mic Sans MS"/>
              <a:buChar char="●"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Reading Records - these should be brought in every 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day. Please read with your child every day and record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in the reading record.</a:t>
            </a:r>
            <a:endParaRPr sz="2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7" name="Google Shape;137;p22"/>
          <p:cNvPicPr preferRelativeResize="0"/>
          <p:nvPr/>
        </p:nvPicPr>
        <p:blipFill rotWithShape="1">
          <a:blip r:embed="rId3">
            <a:alphaModFix/>
          </a:blip>
          <a:srcRect l="17404" r="16792" b="15081"/>
          <a:stretch/>
        </p:blipFill>
        <p:spPr>
          <a:xfrm>
            <a:off x="7411300" y="172150"/>
            <a:ext cx="1109525" cy="1633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2"/>
          <p:cNvPicPr preferRelativeResize="0"/>
          <p:nvPr/>
        </p:nvPicPr>
        <p:blipFill rotWithShape="1">
          <a:blip r:embed="rId4">
            <a:alphaModFix/>
          </a:blip>
          <a:srcRect l="17977" r="16241" b="6340"/>
          <a:stretch/>
        </p:blipFill>
        <p:spPr>
          <a:xfrm>
            <a:off x="7238100" y="3340875"/>
            <a:ext cx="1455925" cy="1554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2"/>
          <p:cNvPicPr preferRelativeResize="0"/>
          <p:nvPr/>
        </p:nvPicPr>
        <p:blipFill rotWithShape="1">
          <a:blip r:embed="rId5">
            <a:alphaModFix/>
          </a:blip>
          <a:srcRect t="9494"/>
          <a:stretch/>
        </p:blipFill>
        <p:spPr>
          <a:xfrm>
            <a:off x="5406300" y="250650"/>
            <a:ext cx="1717879" cy="1554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latin typeface="Comic Sans MS"/>
                <a:ea typeface="Comic Sans MS"/>
                <a:cs typeface="Comic Sans MS"/>
                <a:sym typeface="Comic Sans MS"/>
              </a:rPr>
              <a:t>Any questions?</a:t>
            </a:r>
            <a:endParaRPr b="1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5" name="Google Shape;14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5063" y="1315775"/>
            <a:ext cx="6853874" cy="308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345</Words>
  <Application>Microsoft Office PowerPoint</Application>
  <PresentationFormat>On-screen Show (16:9)</PresentationFormat>
  <Paragraphs>81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Comic Sans MS</vt:lpstr>
      <vt:lpstr>Simple Light</vt:lpstr>
      <vt:lpstr>Welcome to Year 3</vt:lpstr>
      <vt:lpstr>Meet the teachers</vt:lpstr>
      <vt:lpstr>Daily Timetable</vt:lpstr>
      <vt:lpstr>Literacy</vt:lpstr>
      <vt:lpstr>Maths</vt:lpstr>
      <vt:lpstr>Foundation Subjects</vt:lpstr>
      <vt:lpstr>Foundation Subjects</vt:lpstr>
      <vt:lpstr>Foundation Subjects</vt:lpstr>
      <vt:lpstr>School Trips</vt:lpstr>
      <vt:lpstr>Things to remember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Nicola Bate</dc:creator>
  <cp:lastModifiedBy>Nicola Bate</cp:lastModifiedBy>
  <cp:revision>1</cp:revision>
  <dcterms:modified xsi:type="dcterms:W3CDTF">2022-07-01T12:07:43Z</dcterms:modified>
</cp:coreProperties>
</file>