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7620000" cx="10160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3" roundtripDataSignature="AMtx7mi8lOGwYn0L528LjXsZtjhBVDoF3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D86D203-8DEB-4C64-AF56-A7F6142C29B2}">
  <a:tblStyle styleId="{BD86D203-8DEB-4C64-AF56-A7F6142C29B2}"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23" Type="http://customschemas.google.com/relationships/presentationmetadata" Target="meta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 name="Google Shape;109;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f7bde0bc0c_0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f7bde0bc0c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gf7bde0bc0c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f7bde0bc0c_0_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f7bde0bc0c_0_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gf7bde0bc0c_0_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f7bde0bc0c_0_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f7bde0bc0c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gf7bde0bc0c_0_1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17"/>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17"/>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17"/>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18"/>
          <p:cNvSpPr txBox="1"/>
          <p:nvPr>
            <p:ph type="title"/>
          </p:nvPr>
        </p:nvSpPr>
        <p:spPr>
          <a:xfrm>
            <a:off x="698500" y="405696"/>
            <a:ext cx="8763000" cy="147284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18"/>
          <p:cNvSpPr txBox="1"/>
          <p:nvPr>
            <p:ph idx="1" type="body"/>
          </p:nvPr>
        </p:nvSpPr>
        <p:spPr>
          <a:xfrm>
            <a:off x="698500" y="2028472"/>
            <a:ext cx="8763000" cy="48348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33"/>
              </a:spcBef>
              <a:spcAft>
                <a:spcPts val="0"/>
              </a:spcAft>
              <a:buClr>
                <a:schemeClr val="dk1"/>
              </a:buClr>
              <a:buSzPts val="1800"/>
              <a:buChar char="•"/>
              <a:defRPr/>
            </a:lvl1pPr>
            <a:lvl2pPr indent="-342900" lvl="1" marL="914400" algn="l">
              <a:lnSpc>
                <a:spcPct val="90000"/>
              </a:lnSpc>
              <a:spcBef>
                <a:spcPts val="417"/>
              </a:spcBef>
              <a:spcAft>
                <a:spcPts val="0"/>
              </a:spcAft>
              <a:buClr>
                <a:schemeClr val="dk1"/>
              </a:buClr>
              <a:buSzPts val="1800"/>
              <a:buChar char="•"/>
              <a:defRPr/>
            </a:lvl2pPr>
            <a:lvl3pPr indent="-342900" lvl="2" marL="1371600" algn="l">
              <a:lnSpc>
                <a:spcPct val="90000"/>
              </a:lnSpc>
              <a:spcBef>
                <a:spcPts val="417"/>
              </a:spcBef>
              <a:spcAft>
                <a:spcPts val="0"/>
              </a:spcAft>
              <a:buClr>
                <a:schemeClr val="dk1"/>
              </a:buClr>
              <a:buSzPts val="1800"/>
              <a:buChar char="•"/>
              <a:defRPr/>
            </a:lvl3pPr>
            <a:lvl4pPr indent="-342900" lvl="3" marL="1828800" algn="l">
              <a:lnSpc>
                <a:spcPct val="90000"/>
              </a:lnSpc>
              <a:spcBef>
                <a:spcPts val="417"/>
              </a:spcBef>
              <a:spcAft>
                <a:spcPts val="0"/>
              </a:spcAft>
              <a:buClr>
                <a:schemeClr val="dk1"/>
              </a:buClr>
              <a:buSzPts val="1800"/>
              <a:buChar char="•"/>
              <a:defRPr/>
            </a:lvl4pPr>
            <a:lvl5pPr indent="-342900" lvl="4" marL="2286000" algn="l">
              <a:lnSpc>
                <a:spcPct val="90000"/>
              </a:lnSpc>
              <a:spcBef>
                <a:spcPts val="417"/>
              </a:spcBef>
              <a:spcAft>
                <a:spcPts val="0"/>
              </a:spcAft>
              <a:buClr>
                <a:schemeClr val="dk1"/>
              </a:buClr>
              <a:buSzPts val="1800"/>
              <a:buChar char="•"/>
              <a:defRPr/>
            </a:lvl5pPr>
            <a:lvl6pPr indent="-342900" lvl="5" marL="2743200" algn="l">
              <a:lnSpc>
                <a:spcPct val="90000"/>
              </a:lnSpc>
              <a:spcBef>
                <a:spcPts val="417"/>
              </a:spcBef>
              <a:spcAft>
                <a:spcPts val="0"/>
              </a:spcAft>
              <a:buClr>
                <a:schemeClr val="dk1"/>
              </a:buClr>
              <a:buSzPts val="1800"/>
              <a:buChar char="•"/>
              <a:defRPr/>
            </a:lvl6pPr>
            <a:lvl7pPr indent="-342900" lvl="6" marL="3200400" algn="l">
              <a:lnSpc>
                <a:spcPct val="90000"/>
              </a:lnSpc>
              <a:spcBef>
                <a:spcPts val="417"/>
              </a:spcBef>
              <a:spcAft>
                <a:spcPts val="0"/>
              </a:spcAft>
              <a:buClr>
                <a:schemeClr val="dk1"/>
              </a:buClr>
              <a:buSzPts val="1800"/>
              <a:buChar char="•"/>
              <a:defRPr/>
            </a:lvl7pPr>
            <a:lvl8pPr indent="-342900" lvl="7" marL="3657600" algn="l">
              <a:lnSpc>
                <a:spcPct val="90000"/>
              </a:lnSpc>
              <a:spcBef>
                <a:spcPts val="417"/>
              </a:spcBef>
              <a:spcAft>
                <a:spcPts val="0"/>
              </a:spcAft>
              <a:buClr>
                <a:schemeClr val="dk1"/>
              </a:buClr>
              <a:buSzPts val="1800"/>
              <a:buChar char="•"/>
              <a:defRPr/>
            </a:lvl8pPr>
            <a:lvl9pPr indent="-342900" lvl="8" marL="4114800" algn="l">
              <a:lnSpc>
                <a:spcPct val="90000"/>
              </a:lnSpc>
              <a:spcBef>
                <a:spcPts val="417"/>
              </a:spcBef>
              <a:spcAft>
                <a:spcPts val="0"/>
              </a:spcAft>
              <a:buClr>
                <a:schemeClr val="dk1"/>
              </a:buClr>
              <a:buSzPts val="1800"/>
              <a:buChar char="•"/>
              <a:defRPr/>
            </a:lvl9pPr>
          </a:lstStyle>
          <a:p/>
        </p:txBody>
      </p:sp>
      <p:sp>
        <p:nvSpPr>
          <p:cNvPr id="22" name="Google Shape;22;p18"/>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8"/>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8"/>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19"/>
          <p:cNvSpPr txBox="1"/>
          <p:nvPr>
            <p:ph type="ctrTitle"/>
          </p:nvPr>
        </p:nvSpPr>
        <p:spPr>
          <a:xfrm>
            <a:off x="1270000" y="1247070"/>
            <a:ext cx="7620000" cy="2652889"/>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5000"/>
              <a:buFont typeface="Calibri"/>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19"/>
          <p:cNvSpPr txBox="1"/>
          <p:nvPr>
            <p:ph idx="1" type="subTitle"/>
          </p:nvPr>
        </p:nvSpPr>
        <p:spPr>
          <a:xfrm>
            <a:off x="1270000" y="4002264"/>
            <a:ext cx="7620000" cy="1839736"/>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833"/>
              </a:spcBef>
              <a:spcAft>
                <a:spcPts val="0"/>
              </a:spcAft>
              <a:buClr>
                <a:schemeClr val="dk1"/>
              </a:buClr>
              <a:buSzPts val="2000"/>
              <a:buNone/>
              <a:defRPr sz="2000"/>
            </a:lvl1pPr>
            <a:lvl2pPr lvl="1" algn="ctr">
              <a:lnSpc>
                <a:spcPct val="90000"/>
              </a:lnSpc>
              <a:spcBef>
                <a:spcPts val="417"/>
              </a:spcBef>
              <a:spcAft>
                <a:spcPts val="0"/>
              </a:spcAft>
              <a:buClr>
                <a:schemeClr val="dk1"/>
              </a:buClr>
              <a:buSzPts val="1667"/>
              <a:buNone/>
              <a:defRPr sz="1667"/>
            </a:lvl2pPr>
            <a:lvl3pPr lvl="2" algn="ctr">
              <a:lnSpc>
                <a:spcPct val="90000"/>
              </a:lnSpc>
              <a:spcBef>
                <a:spcPts val="417"/>
              </a:spcBef>
              <a:spcAft>
                <a:spcPts val="0"/>
              </a:spcAft>
              <a:buClr>
                <a:schemeClr val="dk1"/>
              </a:buClr>
              <a:buSzPts val="1500"/>
              <a:buNone/>
              <a:defRPr sz="1500"/>
            </a:lvl3pPr>
            <a:lvl4pPr lvl="3" algn="ctr">
              <a:lnSpc>
                <a:spcPct val="90000"/>
              </a:lnSpc>
              <a:spcBef>
                <a:spcPts val="417"/>
              </a:spcBef>
              <a:spcAft>
                <a:spcPts val="0"/>
              </a:spcAft>
              <a:buClr>
                <a:schemeClr val="dk1"/>
              </a:buClr>
              <a:buSzPts val="1333"/>
              <a:buNone/>
              <a:defRPr sz="1333"/>
            </a:lvl4pPr>
            <a:lvl5pPr lvl="4" algn="ctr">
              <a:lnSpc>
                <a:spcPct val="90000"/>
              </a:lnSpc>
              <a:spcBef>
                <a:spcPts val="417"/>
              </a:spcBef>
              <a:spcAft>
                <a:spcPts val="0"/>
              </a:spcAft>
              <a:buClr>
                <a:schemeClr val="dk1"/>
              </a:buClr>
              <a:buSzPts val="1333"/>
              <a:buNone/>
              <a:defRPr sz="1333"/>
            </a:lvl5pPr>
            <a:lvl6pPr lvl="5" algn="ctr">
              <a:lnSpc>
                <a:spcPct val="90000"/>
              </a:lnSpc>
              <a:spcBef>
                <a:spcPts val="417"/>
              </a:spcBef>
              <a:spcAft>
                <a:spcPts val="0"/>
              </a:spcAft>
              <a:buClr>
                <a:schemeClr val="dk1"/>
              </a:buClr>
              <a:buSzPts val="1333"/>
              <a:buNone/>
              <a:defRPr sz="1333"/>
            </a:lvl6pPr>
            <a:lvl7pPr lvl="6" algn="ctr">
              <a:lnSpc>
                <a:spcPct val="90000"/>
              </a:lnSpc>
              <a:spcBef>
                <a:spcPts val="417"/>
              </a:spcBef>
              <a:spcAft>
                <a:spcPts val="0"/>
              </a:spcAft>
              <a:buClr>
                <a:schemeClr val="dk1"/>
              </a:buClr>
              <a:buSzPts val="1333"/>
              <a:buNone/>
              <a:defRPr sz="1333"/>
            </a:lvl7pPr>
            <a:lvl8pPr lvl="7" algn="ctr">
              <a:lnSpc>
                <a:spcPct val="90000"/>
              </a:lnSpc>
              <a:spcBef>
                <a:spcPts val="417"/>
              </a:spcBef>
              <a:spcAft>
                <a:spcPts val="0"/>
              </a:spcAft>
              <a:buClr>
                <a:schemeClr val="dk1"/>
              </a:buClr>
              <a:buSzPts val="1333"/>
              <a:buNone/>
              <a:defRPr sz="1333"/>
            </a:lvl8pPr>
            <a:lvl9pPr lvl="8" algn="ctr">
              <a:lnSpc>
                <a:spcPct val="90000"/>
              </a:lnSpc>
              <a:spcBef>
                <a:spcPts val="417"/>
              </a:spcBef>
              <a:spcAft>
                <a:spcPts val="0"/>
              </a:spcAft>
              <a:buClr>
                <a:schemeClr val="dk1"/>
              </a:buClr>
              <a:buSzPts val="1333"/>
              <a:buNone/>
              <a:defRPr sz="1333"/>
            </a:lvl9pPr>
          </a:lstStyle>
          <a:p/>
        </p:txBody>
      </p:sp>
      <p:sp>
        <p:nvSpPr>
          <p:cNvPr id="28" name="Google Shape;28;p19"/>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9"/>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19"/>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20"/>
          <p:cNvSpPr txBox="1"/>
          <p:nvPr>
            <p:ph type="title"/>
          </p:nvPr>
        </p:nvSpPr>
        <p:spPr>
          <a:xfrm>
            <a:off x="693208" y="1899710"/>
            <a:ext cx="8763000" cy="316970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5000"/>
              <a:buFont typeface="Calibri"/>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20"/>
          <p:cNvSpPr txBox="1"/>
          <p:nvPr>
            <p:ph idx="1" type="body"/>
          </p:nvPr>
        </p:nvSpPr>
        <p:spPr>
          <a:xfrm>
            <a:off x="693208" y="5099405"/>
            <a:ext cx="8763000" cy="166687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33"/>
              </a:spcBef>
              <a:spcAft>
                <a:spcPts val="0"/>
              </a:spcAft>
              <a:buClr>
                <a:srgbClr val="888888"/>
              </a:buClr>
              <a:buSzPts val="2000"/>
              <a:buNone/>
              <a:defRPr sz="2000">
                <a:solidFill>
                  <a:srgbClr val="888888"/>
                </a:solidFill>
              </a:defRPr>
            </a:lvl1pPr>
            <a:lvl2pPr indent="-228600" lvl="1" marL="914400" algn="l">
              <a:lnSpc>
                <a:spcPct val="90000"/>
              </a:lnSpc>
              <a:spcBef>
                <a:spcPts val="417"/>
              </a:spcBef>
              <a:spcAft>
                <a:spcPts val="0"/>
              </a:spcAft>
              <a:buClr>
                <a:srgbClr val="888888"/>
              </a:buClr>
              <a:buSzPts val="1667"/>
              <a:buNone/>
              <a:defRPr sz="1667">
                <a:solidFill>
                  <a:srgbClr val="888888"/>
                </a:solidFill>
              </a:defRPr>
            </a:lvl2pPr>
            <a:lvl3pPr indent="-228600" lvl="2" marL="1371600" algn="l">
              <a:lnSpc>
                <a:spcPct val="90000"/>
              </a:lnSpc>
              <a:spcBef>
                <a:spcPts val="417"/>
              </a:spcBef>
              <a:spcAft>
                <a:spcPts val="0"/>
              </a:spcAft>
              <a:buClr>
                <a:srgbClr val="888888"/>
              </a:buClr>
              <a:buSzPts val="1500"/>
              <a:buNone/>
              <a:defRPr sz="1500">
                <a:solidFill>
                  <a:srgbClr val="888888"/>
                </a:solidFill>
              </a:defRPr>
            </a:lvl3pPr>
            <a:lvl4pPr indent="-228600" lvl="3" marL="1828800" algn="l">
              <a:lnSpc>
                <a:spcPct val="90000"/>
              </a:lnSpc>
              <a:spcBef>
                <a:spcPts val="417"/>
              </a:spcBef>
              <a:spcAft>
                <a:spcPts val="0"/>
              </a:spcAft>
              <a:buClr>
                <a:srgbClr val="888888"/>
              </a:buClr>
              <a:buSzPts val="1333"/>
              <a:buNone/>
              <a:defRPr sz="1333">
                <a:solidFill>
                  <a:srgbClr val="888888"/>
                </a:solidFill>
              </a:defRPr>
            </a:lvl4pPr>
            <a:lvl5pPr indent="-228600" lvl="4" marL="2286000" algn="l">
              <a:lnSpc>
                <a:spcPct val="90000"/>
              </a:lnSpc>
              <a:spcBef>
                <a:spcPts val="417"/>
              </a:spcBef>
              <a:spcAft>
                <a:spcPts val="0"/>
              </a:spcAft>
              <a:buClr>
                <a:srgbClr val="888888"/>
              </a:buClr>
              <a:buSzPts val="1333"/>
              <a:buNone/>
              <a:defRPr sz="1333">
                <a:solidFill>
                  <a:srgbClr val="888888"/>
                </a:solidFill>
              </a:defRPr>
            </a:lvl5pPr>
            <a:lvl6pPr indent="-228600" lvl="5" marL="2743200" algn="l">
              <a:lnSpc>
                <a:spcPct val="90000"/>
              </a:lnSpc>
              <a:spcBef>
                <a:spcPts val="417"/>
              </a:spcBef>
              <a:spcAft>
                <a:spcPts val="0"/>
              </a:spcAft>
              <a:buClr>
                <a:srgbClr val="888888"/>
              </a:buClr>
              <a:buSzPts val="1333"/>
              <a:buNone/>
              <a:defRPr sz="1333">
                <a:solidFill>
                  <a:srgbClr val="888888"/>
                </a:solidFill>
              </a:defRPr>
            </a:lvl6pPr>
            <a:lvl7pPr indent="-228600" lvl="6" marL="3200400" algn="l">
              <a:lnSpc>
                <a:spcPct val="90000"/>
              </a:lnSpc>
              <a:spcBef>
                <a:spcPts val="417"/>
              </a:spcBef>
              <a:spcAft>
                <a:spcPts val="0"/>
              </a:spcAft>
              <a:buClr>
                <a:srgbClr val="888888"/>
              </a:buClr>
              <a:buSzPts val="1333"/>
              <a:buNone/>
              <a:defRPr sz="1333">
                <a:solidFill>
                  <a:srgbClr val="888888"/>
                </a:solidFill>
              </a:defRPr>
            </a:lvl7pPr>
            <a:lvl8pPr indent="-228600" lvl="7" marL="3657600" algn="l">
              <a:lnSpc>
                <a:spcPct val="90000"/>
              </a:lnSpc>
              <a:spcBef>
                <a:spcPts val="417"/>
              </a:spcBef>
              <a:spcAft>
                <a:spcPts val="0"/>
              </a:spcAft>
              <a:buClr>
                <a:srgbClr val="888888"/>
              </a:buClr>
              <a:buSzPts val="1333"/>
              <a:buNone/>
              <a:defRPr sz="1333">
                <a:solidFill>
                  <a:srgbClr val="888888"/>
                </a:solidFill>
              </a:defRPr>
            </a:lvl8pPr>
            <a:lvl9pPr indent="-228600" lvl="8" marL="4114800" algn="l">
              <a:lnSpc>
                <a:spcPct val="90000"/>
              </a:lnSpc>
              <a:spcBef>
                <a:spcPts val="417"/>
              </a:spcBef>
              <a:spcAft>
                <a:spcPts val="0"/>
              </a:spcAft>
              <a:buClr>
                <a:srgbClr val="888888"/>
              </a:buClr>
              <a:buSzPts val="1333"/>
              <a:buNone/>
              <a:defRPr sz="1333">
                <a:solidFill>
                  <a:srgbClr val="888888"/>
                </a:solidFill>
              </a:defRPr>
            </a:lvl9pPr>
          </a:lstStyle>
          <a:p/>
        </p:txBody>
      </p:sp>
      <p:sp>
        <p:nvSpPr>
          <p:cNvPr id="34" name="Google Shape;34;p20"/>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0"/>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0"/>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21"/>
          <p:cNvSpPr txBox="1"/>
          <p:nvPr>
            <p:ph type="title"/>
          </p:nvPr>
        </p:nvSpPr>
        <p:spPr>
          <a:xfrm>
            <a:off x="698500" y="405696"/>
            <a:ext cx="8763000" cy="147284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1"/>
          <p:cNvSpPr txBox="1"/>
          <p:nvPr>
            <p:ph idx="1" type="body"/>
          </p:nvPr>
        </p:nvSpPr>
        <p:spPr>
          <a:xfrm>
            <a:off x="698500" y="2028472"/>
            <a:ext cx="4318000" cy="48348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33"/>
              </a:spcBef>
              <a:spcAft>
                <a:spcPts val="0"/>
              </a:spcAft>
              <a:buClr>
                <a:schemeClr val="dk1"/>
              </a:buClr>
              <a:buSzPts val="1800"/>
              <a:buChar char="•"/>
              <a:defRPr/>
            </a:lvl1pPr>
            <a:lvl2pPr indent="-342900" lvl="1" marL="914400" algn="l">
              <a:lnSpc>
                <a:spcPct val="90000"/>
              </a:lnSpc>
              <a:spcBef>
                <a:spcPts val="417"/>
              </a:spcBef>
              <a:spcAft>
                <a:spcPts val="0"/>
              </a:spcAft>
              <a:buClr>
                <a:schemeClr val="dk1"/>
              </a:buClr>
              <a:buSzPts val="1800"/>
              <a:buChar char="•"/>
              <a:defRPr/>
            </a:lvl2pPr>
            <a:lvl3pPr indent="-342900" lvl="2" marL="1371600" algn="l">
              <a:lnSpc>
                <a:spcPct val="90000"/>
              </a:lnSpc>
              <a:spcBef>
                <a:spcPts val="417"/>
              </a:spcBef>
              <a:spcAft>
                <a:spcPts val="0"/>
              </a:spcAft>
              <a:buClr>
                <a:schemeClr val="dk1"/>
              </a:buClr>
              <a:buSzPts val="1800"/>
              <a:buChar char="•"/>
              <a:defRPr/>
            </a:lvl3pPr>
            <a:lvl4pPr indent="-342900" lvl="3" marL="1828800" algn="l">
              <a:lnSpc>
                <a:spcPct val="90000"/>
              </a:lnSpc>
              <a:spcBef>
                <a:spcPts val="417"/>
              </a:spcBef>
              <a:spcAft>
                <a:spcPts val="0"/>
              </a:spcAft>
              <a:buClr>
                <a:schemeClr val="dk1"/>
              </a:buClr>
              <a:buSzPts val="1800"/>
              <a:buChar char="•"/>
              <a:defRPr/>
            </a:lvl4pPr>
            <a:lvl5pPr indent="-342900" lvl="4" marL="2286000" algn="l">
              <a:lnSpc>
                <a:spcPct val="90000"/>
              </a:lnSpc>
              <a:spcBef>
                <a:spcPts val="417"/>
              </a:spcBef>
              <a:spcAft>
                <a:spcPts val="0"/>
              </a:spcAft>
              <a:buClr>
                <a:schemeClr val="dk1"/>
              </a:buClr>
              <a:buSzPts val="1800"/>
              <a:buChar char="•"/>
              <a:defRPr/>
            </a:lvl5pPr>
            <a:lvl6pPr indent="-342900" lvl="5" marL="2743200" algn="l">
              <a:lnSpc>
                <a:spcPct val="90000"/>
              </a:lnSpc>
              <a:spcBef>
                <a:spcPts val="417"/>
              </a:spcBef>
              <a:spcAft>
                <a:spcPts val="0"/>
              </a:spcAft>
              <a:buClr>
                <a:schemeClr val="dk1"/>
              </a:buClr>
              <a:buSzPts val="1800"/>
              <a:buChar char="•"/>
              <a:defRPr/>
            </a:lvl6pPr>
            <a:lvl7pPr indent="-342900" lvl="6" marL="3200400" algn="l">
              <a:lnSpc>
                <a:spcPct val="90000"/>
              </a:lnSpc>
              <a:spcBef>
                <a:spcPts val="417"/>
              </a:spcBef>
              <a:spcAft>
                <a:spcPts val="0"/>
              </a:spcAft>
              <a:buClr>
                <a:schemeClr val="dk1"/>
              </a:buClr>
              <a:buSzPts val="1800"/>
              <a:buChar char="•"/>
              <a:defRPr/>
            </a:lvl7pPr>
            <a:lvl8pPr indent="-342900" lvl="7" marL="3657600" algn="l">
              <a:lnSpc>
                <a:spcPct val="90000"/>
              </a:lnSpc>
              <a:spcBef>
                <a:spcPts val="417"/>
              </a:spcBef>
              <a:spcAft>
                <a:spcPts val="0"/>
              </a:spcAft>
              <a:buClr>
                <a:schemeClr val="dk1"/>
              </a:buClr>
              <a:buSzPts val="1800"/>
              <a:buChar char="•"/>
              <a:defRPr/>
            </a:lvl8pPr>
            <a:lvl9pPr indent="-342900" lvl="8" marL="4114800" algn="l">
              <a:lnSpc>
                <a:spcPct val="90000"/>
              </a:lnSpc>
              <a:spcBef>
                <a:spcPts val="417"/>
              </a:spcBef>
              <a:spcAft>
                <a:spcPts val="0"/>
              </a:spcAft>
              <a:buClr>
                <a:schemeClr val="dk1"/>
              </a:buClr>
              <a:buSzPts val="1800"/>
              <a:buChar char="•"/>
              <a:defRPr/>
            </a:lvl9pPr>
          </a:lstStyle>
          <a:p/>
        </p:txBody>
      </p:sp>
      <p:sp>
        <p:nvSpPr>
          <p:cNvPr id="40" name="Google Shape;40;p21"/>
          <p:cNvSpPr txBox="1"/>
          <p:nvPr>
            <p:ph idx="2" type="body"/>
          </p:nvPr>
        </p:nvSpPr>
        <p:spPr>
          <a:xfrm>
            <a:off x="5143500" y="2028472"/>
            <a:ext cx="4318000" cy="48348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33"/>
              </a:spcBef>
              <a:spcAft>
                <a:spcPts val="0"/>
              </a:spcAft>
              <a:buClr>
                <a:schemeClr val="dk1"/>
              </a:buClr>
              <a:buSzPts val="1800"/>
              <a:buChar char="•"/>
              <a:defRPr/>
            </a:lvl1pPr>
            <a:lvl2pPr indent="-342900" lvl="1" marL="914400" algn="l">
              <a:lnSpc>
                <a:spcPct val="90000"/>
              </a:lnSpc>
              <a:spcBef>
                <a:spcPts val="417"/>
              </a:spcBef>
              <a:spcAft>
                <a:spcPts val="0"/>
              </a:spcAft>
              <a:buClr>
                <a:schemeClr val="dk1"/>
              </a:buClr>
              <a:buSzPts val="1800"/>
              <a:buChar char="•"/>
              <a:defRPr/>
            </a:lvl2pPr>
            <a:lvl3pPr indent="-342900" lvl="2" marL="1371600" algn="l">
              <a:lnSpc>
                <a:spcPct val="90000"/>
              </a:lnSpc>
              <a:spcBef>
                <a:spcPts val="417"/>
              </a:spcBef>
              <a:spcAft>
                <a:spcPts val="0"/>
              </a:spcAft>
              <a:buClr>
                <a:schemeClr val="dk1"/>
              </a:buClr>
              <a:buSzPts val="1800"/>
              <a:buChar char="•"/>
              <a:defRPr/>
            </a:lvl3pPr>
            <a:lvl4pPr indent="-342900" lvl="3" marL="1828800" algn="l">
              <a:lnSpc>
                <a:spcPct val="90000"/>
              </a:lnSpc>
              <a:spcBef>
                <a:spcPts val="417"/>
              </a:spcBef>
              <a:spcAft>
                <a:spcPts val="0"/>
              </a:spcAft>
              <a:buClr>
                <a:schemeClr val="dk1"/>
              </a:buClr>
              <a:buSzPts val="1800"/>
              <a:buChar char="•"/>
              <a:defRPr/>
            </a:lvl4pPr>
            <a:lvl5pPr indent="-342900" lvl="4" marL="2286000" algn="l">
              <a:lnSpc>
                <a:spcPct val="90000"/>
              </a:lnSpc>
              <a:spcBef>
                <a:spcPts val="417"/>
              </a:spcBef>
              <a:spcAft>
                <a:spcPts val="0"/>
              </a:spcAft>
              <a:buClr>
                <a:schemeClr val="dk1"/>
              </a:buClr>
              <a:buSzPts val="1800"/>
              <a:buChar char="•"/>
              <a:defRPr/>
            </a:lvl5pPr>
            <a:lvl6pPr indent="-342900" lvl="5" marL="2743200" algn="l">
              <a:lnSpc>
                <a:spcPct val="90000"/>
              </a:lnSpc>
              <a:spcBef>
                <a:spcPts val="417"/>
              </a:spcBef>
              <a:spcAft>
                <a:spcPts val="0"/>
              </a:spcAft>
              <a:buClr>
                <a:schemeClr val="dk1"/>
              </a:buClr>
              <a:buSzPts val="1800"/>
              <a:buChar char="•"/>
              <a:defRPr/>
            </a:lvl6pPr>
            <a:lvl7pPr indent="-342900" lvl="6" marL="3200400" algn="l">
              <a:lnSpc>
                <a:spcPct val="90000"/>
              </a:lnSpc>
              <a:spcBef>
                <a:spcPts val="417"/>
              </a:spcBef>
              <a:spcAft>
                <a:spcPts val="0"/>
              </a:spcAft>
              <a:buClr>
                <a:schemeClr val="dk1"/>
              </a:buClr>
              <a:buSzPts val="1800"/>
              <a:buChar char="•"/>
              <a:defRPr/>
            </a:lvl7pPr>
            <a:lvl8pPr indent="-342900" lvl="7" marL="3657600" algn="l">
              <a:lnSpc>
                <a:spcPct val="90000"/>
              </a:lnSpc>
              <a:spcBef>
                <a:spcPts val="417"/>
              </a:spcBef>
              <a:spcAft>
                <a:spcPts val="0"/>
              </a:spcAft>
              <a:buClr>
                <a:schemeClr val="dk1"/>
              </a:buClr>
              <a:buSzPts val="1800"/>
              <a:buChar char="•"/>
              <a:defRPr/>
            </a:lvl8pPr>
            <a:lvl9pPr indent="-342900" lvl="8" marL="4114800" algn="l">
              <a:lnSpc>
                <a:spcPct val="90000"/>
              </a:lnSpc>
              <a:spcBef>
                <a:spcPts val="417"/>
              </a:spcBef>
              <a:spcAft>
                <a:spcPts val="0"/>
              </a:spcAft>
              <a:buClr>
                <a:schemeClr val="dk1"/>
              </a:buClr>
              <a:buSzPts val="1800"/>
              <a:buChar char="•"/>
              <a:defRPr/>
            </a:lvl9pPr>
          </a:lstStyle>
          <a:p/>
        </p:txBody>
      </p:sp>
      <p:sp>
        <p:nvSpPr>
          <p:cNvPr id="41" name="Google Shape;41;p21"/>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1"/>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1"/>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22"/>
          <p:cNvSpPr txBox="1"/>
          <p:nvPr>
            <p:ph type="title"/>
          </p:nvPr>
        </p:nvSpPr>
        <p:spPr>
          <a:xfrm>
            <a:off x="699823" y="405696"/>
            <a:ext cx="8763000" cy="147284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22"/>
          <p:cNvSpPr txBox="1"/>
          <p:nvPr>
            <p:ph idx="1" type="body"/>
          </p:nvPr>
        </p:nvSpPr>
        <p:spPr>
          <a:xfrm>
            <a:off x="699824" y="1867959"/>
            <a:ext cx="4298156" cy="915458"/>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833"/>
              </a:spcBef>
              <a:spcAft>
                <a:spcPts val="0"/>
              </a:spcAft>
              <a:buClr>
                <a:schemeClr val="dk1"/>
              </a:buClr>
              <a:buSzPts val="2000"/>
              <a:buNone/>
              <a:defRPr b="1" sz="2000"/>
            </a:lvl1pPr>
            <a:lvl2pPr indent="-228600" lvl="1" marL="914400" algn="l">
              <a:lnSpc>
                <a:spcPct val="90000"/>
              </a:lnSpc>
              <a:spcBef>
                <a:spcPts val="417"/>
              </a:spcBef>
              <a:spcAft>
                <a:spcPts val="0"/>
              </a:spcAft>
              <a:buClr>
                <a:schemeClr val="dk1"/>
              </a:buClr>
              <a:buSzPts val="1667"/>
              <a:buNone/>
              <a:defRPr b="1" sz="1667"/>
            </a:lvl2pPr>
            <a:lvl3pPr indent="-228600" lvl="2" marL="1371600" algn="l">
              <a:lnSpc>
                <a:spcPct val="90000"/>
              </a:lnSpc>
              <a:spcBef>
                <a:spcPts val="417"/>
              </a:spcBef>
              <a:spcAft>
                <a:spcPts val="0"/>
              </a:spcAft>
              <a:buClr>
                <a:schemeClr val="dk1"/>
              </a:buClr>
              <a:buSzPts val="1500"/>
              <a:buNone/>
              <a:defRPr b="1" sz="1500"/>
            </a:lvl3pPr>
            <a:lvl4pPr indent="-228600" lvl="3" marL="1828800" algn="l">
              <a:lnSpc>
                <a:spcPct val="90000"/>
              </a:lnSpc>
              <a:spcBef>
                <a:spcPts val="417"/>
              </a:spcBef>
              <a:spcAft>
                <a:spcPts val="0"/>
              </a:spcAft>
              <a:buClr>
                <a:schemeClr val="dk1"/>
              </a:buClr>
              <a:buSzPts val="1333"/>
              <a:buNone/>
              <a:defRPr b="1" sz="1333"/>
            </a:lvl4pPr>
            <a:lvl5pPr indent="-228600" lvl="4" marL="2286000" algn="l">
              <a:lnSpc>
                <a:spcPct val="90000"/>
              </a:lnSpc>
              <a:spcBef>
                <a:spcPts val="417"/>
              </a:spcBef>
              <a:spcAft>
                <a:spcPts val="0"/>
              </a:spcAft>
              <a:buClr>
                <a:schemeClr val="dk1"/>
              </a:buClr>
              <a:buSzPts val="1333"/>
              <a:buNone/>
              <a:defRPr b="1" sz="1333"/>
            </a:lvl5pPr>
            <a:lvl6pPr indent="-228600" lvl="5" marL="2743200" algn="l">
              <a:lnSpc>
                <a:spcPct val="90000"/>
              </a:lnSpc>
              <a:spcBef>
                <a:spcPts val="417"/>
              </a:spcBef>
              <a:spcAft>
                <a:spcPts val="0"/>
              </a:spcAft>
              <a:buClr>
                <a:schemeClr val="dk1"/>
              </a:buClr>
              <a:buSzPts val="1333"/>
              <a:buNone/>
              <a:defRPr b="1" sz="1333"/>
            </a:lvl6pPr>
            <a:lvl7pPr indent="-228600" lvl="6" marL="3200400" algn="l">
              <a:lnSpc>
                <a:spcPct val="90000"/>
              </a:lnSpc>
              <a:spcBef>
                <a:spcPts val="417"/>
              </a:spcBef>
              <a:spcAft>
                <a:spcPts val="0"/>
              </a:spcAft>
              <a:buClr>
                <a:schemeClr val="dk1"/>
              </a:buClr>
              <a:buSzPts val="1333"/>
              <a:buNone/>
              <a:defRPr b="1" sz="1333"/>
            </a:lvl7pPr>
            <a:lvl8pPr indent="-228600" lvl="7" marL="3657600" algn="l">
              <a:lnSpc>
                <a:spcPct val="90000"/>
              </a:lnSpc>
              <a:spcBef>
                <a:spcPts val="417"/>
              </a:spcBef>
              <a:spcAft>
                <a:spcPts val="0"/>
              </a:spcAft>
              <a:buClr>
                <a:schemeClr val="dk1"/>
              </a:buClr>
              <a:buSzPts val="1333"/>
              <a:buNone/>
              <a:defRPr b="1" sz="1333"/>
            </a:lvl8pPr>
            <a:lvl9pPr indent="-228600" lvl="8" marL="4114800" algn="l">
              <a:lnSpc>
                <a:spcPct val="90000"/>
              </a:lnSpc>
              <a:spcBef>
                <a:spcPts val="417"/>
              </a:spcBef>
              <a:spcAft>
                <a:spcPts val="0"/>
              </a:spcAft>
              <a:buClr>
                <a:schemeClr val="dk1"/>
              </a:buClr>
              <a:buSzPts val="1333"/>
              <a:buNone/>
              <a:defRPr b="1" sz="1333"/>
            </a:lvl9pPr>
          </a:lstStyle>
          <a:p/>
        </p:txBody>
      </p:sp>
      <p:sp>
        <p:nvSpPr>
          <p:cNvPr id="47" name="Google Shape;47;p22"/>
          <p:cNvSpPr txBox="1"/>
          <p:nvPr>
            <p:ph idx="2" type="body"/>
          </p:nvPr>
        </p:nvSpPr>
        <p:spPr>
          <a:xfrm>
            <a:off x="699824" y="2783417"/>
            <a:ext cx="4298156" cy="4093987"/>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33"/>
              </a:spcBef>
              <a:spcAft>
                <a:spcPts val="0"/>
              </a:spcAft>
              <a:buClr>
                <a:schemeClr val="dk1"/>
              </a:buClr>
              <a:buSzPts val="1800"/>
              <a:buChar char="•"/>
              <a:defRPr/>
            </a:lvl1pPr>
            <a:lvl2pPr indent="-342900" lvl="1" marL="914400" algn="l">
              <a:lnSpc>
                <a:spcPct val="90000"/>
              </a:lnSpc>
              <a:spcBef>
                <a:spcPts val="417"/>
              </a:spcBef>
              <a:spcAft>
                <a:spcPts val="0"/>
              </a:spcAft>
              <a:buClr>
                <a:schemeClr val="dk1"/>
              </a:buClr>
              <a:buSzPts val="1800"/>
              <a:buChar char="•"/>
              <a:defRPr/>
            </a:lvl2pPr>
            <a:lvl3pPr indent="-342900" lvl="2" marL="1371600" algn="l">
              <a:lnSpc>
                <a:spcPct val="90000"/>
              </a:lnSpc>
              <a:spcBef>
                <a:spcPts val="417"/>
              </a:spcBef>
              <a:spcAft>
                <a:spcPts val="0"/>
              </a:spcAft>
              <a:buClr>
                <a:schemeClr val="dk1"/>
              </a:buClr>
              <a:buSzPts val="1800"/>
              <a:buChar char="•"/>
              <a:defRPr/>
            </a:lvl3pPr>
            <a:lvl4pPr indent="-342900" lvl="3" marL="1828800" algn="l">
              <a:lnSpc>
                <a:spcPct val="90000"/>
              </a:lnSpc>
              <a:spcBef>
                <a:spcPts val="417"/>
              </a:spcBef>
              <a:spcAft>
                <a:spcPts val="0"/>
              </a:spcAft>
              <a:buClr>
                <a:schemeClr val="dk1"/>
              </a:buClr>
              <a:buSzPts val="1800"/>
              <a:buChar char="•"/>
              <a:defRPr/>
            </a:lvl4pPr>
            <a:lvl5pPr indent="-342900" lvl="4" marL="2286000" algn="l">
              <a:lnSpc>
                <a:spcPct val="90000"/>
              </a:lnSpc>
              <a:spcBef>
                <a:spcPts val="417"/>
              </a:spcBef>
              <a:spcAft>
                <a:spcPts val="0"/>
              </a:spcAft>
              <a:buClr>
                <a:schemeClr val="dk1"/>
              </a:buClr>
              <a:buSzPts val="1800"/>
              <a:buChar char="•"/>
              <a:defRPr/>
            </a:lvl5pPr>
            <a:lvl6pPr indent="-342900" lvl="5" marL="2743200" algn="l">
              <a:lnSpc>
                <a:spcPct val="90000"/>
              </a:lnSpc>
              <a:spcBef>
                <a:spcPts val="417"/>
              </a:spcBef>
              <a:spcAft>
                <a:spcPts val="0"/>
              </a:spcAft>
              <a:buClr>
                <a:schemeClr val="dk1"/>
              </a:buClr>
              <a:buSzPts val="1800"/>
              <a:buChar char="•"/>
              <a:defRPr/>
            </a:lvl6pPr>
            <a:lvl7pPr indent="-342900" lvl="6" marL="3200400" algn="l">
              <a:lnSpc>
                <a:spcPct val="90000"/>
              </a:lnSpc>
              <a:spcBef>
                <a:spcPts val="417"/>
              </a:spcBef>
              <a:spcAft>
                <a:spcPts val="0"/>
              </a:spcAft>
              <a:buClr>
                <a:schemeClr val="dk1"/>
              </a:buClr>
              <a:buSzPts val="1800"/>
              <a:buChar char="•"/>
              <a:defRPr/>
            </a:lvl7pPr>
            <a:lvl8pPr indent="-342900" lvl="7" marL="3657600" algn="l">
              <a:lnSpc>
                <a:spcPct val="90000"/>
              </a:lnSpc>
              <a:spcBef>
                <a:spcPts val="417"/>
              </a:spcBef>
              <a:spcAft>
                <a:spcPts val="0"/>
              </a:spcAft>
              <a:buClr>
                <a:schemeClr val="dk1"/>
              </a:buClr>
              <a:buSzPts val="1800"/>
              <a:buChar char="•"/>
              <a:defRPr/>
            </a:lvl8pPr>
            <a:lvl9pPr indent="-342900" lvl="8" marL="4114800" algn="l">
              <a:lnSpc>
                <a:spcPct val="90000"/>
              </a:lnSpc>
              <a:spcBef>
                <a:spcPts val="417"/>
              </a:spcBef>
              <a:spcAft>
                <a:spcPts val="0"/>
              </a:spcAft>
              <a:buClr>
                <a:schemeClr val="dk1"/>
              </a:buClr>
              <a:buSzPts val="1800"/>
              <a:buChar char="•"/>
              <a:defRPr/>
            </a:lvl9pPr>
          </a:lstStyle>
          <a:p/>
        </p:txBody>
      </p:sp>
      <p:sp>
        <p:nvSpPr>
          <p:cNvPr id="48" name="Google Shape;48;p22"/>
          <p:cNvSpPr txBox="1"/>
          <p:nvPr>
            <p:ph idx="3" type="body"/>
          </p:nvPr>
        </p:nvSpPr>
        <p:spPr>
          <a:xfrm>
            <a:off x="5143501" y="1867959"/>
            <a:ext cx="4319323" cy="915458"/>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833"/>
              </a:spcBef>
              <a:spcAft>
                <a:spcPts val="0"/>
              </a:spcAft>
              <a:buClr>
                <a:schemeClr val="dk1"/>
              </a:buClr>
              <a:buSzPts val="2000"/>
              <a:buNone/>
              <a:defRPr b="1" sz="2000"/>
            </a:lvl1pPr>
            <a:lvl2pPr indent="-228600" lvl="1" marL="914400" algn="l">
              <a:lnSpc>
                <a:spcPct val="90000"/>
              </a:lnSpc>
              <a:spcBef>
                <a:spcPts val="417"/>
              </a:spcBef>
              <a:spcAft>
                <a:spcPts val="0"/>
              </a:spcAft>
              <a:buClr>
                <a:schemeClr val="dk1"/>
              </a:buClr>
              <a:buSzPts val="1667"/>
              <a:buNone/>
              <a:defRPr b="1" sz="1667"/>
            </a:lvl2pPr>
            <a:lvl3pPr indent="-228600" lvl="2" marL="1371600" algn="l">
              <a:lnSpc>
                <a:spcPct val="90000"/>
              </a:lnSpc>
              <a:spcBef>
                <a:spcPts val="417"/>
              </a:spcBef>
              <a:spcAft>
                <a:spcPts val="0"/>
              </a:spcAft>
              <a:buClr>
                <a:schemeClr val="dk1"/>
              </a:buClr>
              <a:buSzPts val="1500"/>
              <a:buNone/>
              <a:defRPr b="1" sz="1500"/>
            </a:lvl3pPr>
            <a:lvl4pPr indent="-228600" lvl="3" marL="1828800" algn="l">
              <a:lnSpc>
                <a:spcPct val="90000"/>
              </a:lnSpc>
              <a:spcBef>
                <a:spcPts val="417"/>
              </a:spcBef>
              <a:spcAft>
                <a:spcPts val="0"/>
              </a:spcAft>
              <a:buClr>
                <a:schemeClr val="dk1"/>
              </a:buClr>
              <a:buSzPts val="1333"/>
              <a:buNone/>
              <a:defRPr b="1" sz="1333"/>
            </a:lvl4pPr>
            <a:lvl5pPr indent="-228600" lvl="4" marL="2286000" algn="l">
              <a:lnSpc>
                <a:spcPct val="90000"/>
              </a:lnSpc>
              <a:spcBef>
                <a:spcPts val="417"/>
              </a:spcBef>
              <a:spcAft>
                <a:spcPts val="0"/>
              </a:spcAft>
              <a:buClr>
                <a:schemeClr val="dk1"/>
              </a:buClr>
              <a:buSzPts val="1333"/>
              <a:buNone/>
              <a:defRPr b="1" sz="1333"/>
            </a:lvl5pPr>
            <a:lvl6pPr indent="-228600" lvl="5" marL="2743200" algn="l">
              <a:lnSpc>
                <a:spcPct val="90000"/>
              </a:lnSpc>
              <a:spcBef>
                <a:spcPts val="417"/>
              </a:spcBef>
              <a:spcAft>
                <a:spcPts val="0"/>
              </a:spcAft>
              <a:buClr>
                <a:schemeClr val="dk1"/>
              </a:buClr>
              <a:buSzPts val="1333"/>
              <a:buNone/>
              <a:defRPr b="1" sz="1333"/>
            </a:lvl6pPr>
            <a:lvl7pPr indent="-228600" lvl="6" marL="3200400" algn="l">
              <a:lnSpc>
                <a:spcPct val="90000"/>
              </a:lnSpc>
              <a:spcBef>
                <a:spcPts val="417"/>
              </a:spcBef>
              <a:spcAft>
                <a:spcPts val="0"/>
              </a:spcAft>
              <a:buClr>
                <a:schemeClr val="dk1"/>
              </a:buClr>
              <a:buSzPts val="1333"/>
              <a:buNone/>
              <a:defRPr b="1" sz="1333"/>
            </a:lvl7pPr>
            <a:lvl8pPr indent="-228600" lvl="7" marL="3657600" algn="l">
              <a:lnSpc>
                <a:spcPct val="90000"/>
              </a:lnSpc>
              <a:spcBef>
                <a:spcPts val="417"/>
              </a:spcBef>
              <a:spcAft>
                <a:spcPts val="0"/>
              </a:spcAft>
              <a:buClr>
                <a:schemeClr val="dk1"/>
              </a:buClr>
              <a:buSzPts val="1333"/>
              <a:buNone/>
              <a:defRPr b="1" sz="1333"/>
            </a:lvl8pPr>
            <a:lvl9pPr indent="-228600" lvl="8" marL="4114800" algn="l">
              <a:lnSpc>
                <a:spcPct val="90000"/>
              </a:lnSpc>
              <a:spcBef>
                <a:spcPts val="417"/>
              </a:spcBef>
              <a:spcAft>
                <a:spcPts val="0"/>
              </a:spcAft>
              <a:buClr>
                <a:schemeClr val="dk1"/>
              </a:buClr>
              <a:buSzPts val="1333"/>
              <a:buNone/>
              <a:defRPr b="1" sz="1333"/>
            </a:lvl9pPr>
          </a:lstStyle>
          <a:p/>
        </p:txBody>
      </p:sp>
      <p:sp>
        <p:nvSpPr>
          <p:cNvPr id="49" name="Google Shape;49;p22"/>
          <p:cNvSpPr txBox="1"/>
          <p:nvPr>
            <p:ph idx="4" type="body"/>
          </p:nvPr>
        </p:nvSpPr>
        <p:spPr>
          <a:xfrm>
            <a:off x="5143501" y="2783417"/>
            <a:ext cx="4319323" cy="4093987"/>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33"/>
              </a:spcBef>
              <a:spcAft>
                <a:spcPts val="0"/>
              </a:spcAft>
              <a:buClr>
                <a:schemeClr val="dk1"/>
              </a:buClr>
              <a:buSzPts val="1800"/>
              <a:buChar char="•"/>
              <a:defRPr/>
            </a:lvl1pPr>
            <a:lvl2pPr indent="-342900" lvl="1" marL="914400" algn="l">
              <a:lnSpc>
                <a:spcPct val="90000"/>
              </a:lnSpc>
              <a:spcBef>
                <a:spcPts val="417"/>
              </a:spcBef>
              <a:spcAft>
                <a:spcPts val="0"/>
              </a:spcAft>
              <a:buClr>
                <a:schemeClr val="dk1"/>
              </a:buClr>
              <a:buSzPts val="1800"/>
              <a:buChar char="•"/>
              <a:defRPr/>
            </a:lvl2pPr>
            <a:lvl3pPr indent="-342900" lvl="2" marL="1371600" algn="l">
              <a:lnSpc>
                <a:spcPct val="90000"/>
              </a:lnSpc>
              <a:spcBef>
                <a:spcPts val="417"/>
              </a:spcBef>
              <a:spcAft>
                <a:spcPts val="0"/>
              </a:spcAft>
              <a:buClr>
                <a:schemeClr val="dk1"/>
              </a:buClr>
              <a:buSzPts val="1800"/>
              <a:buChar char="•"/>
              <a:defRPr/>
            </a:lvl3pPr>
            <a:lvl4pPr indent="-342900" lvl="3" marL="1828800" algn="l">
              <a:lnSpc>
                <a:spcPct val="90000"/>
              </a:lnSpc>
              <a:spcBef>
                <a:spcPts val="417"/>
              </a:spcBef>
              <a:spcAft>
                <a:spcPts val="0"/>
              </a:spcAft>
              <a:buClr>
                <a:schemeClr val="dk1"/>
              </a:buClr>
              <a:buSzPts val="1800"/>
              <a:buChar char="•"/>
              <a:defRPr/>
            </a:lvl4pPr>
            <a:lvl5pPr indent="-342900" lvl="4" marL="2286000" algn="l">
              <a:lnSpc>
                <a:spcPct val="90000"/>
              </a:lnSpc>
              <a:spcBef>
                <a:spcPts val="417"/>
              </a:spcBef>
              <a:spcAft>
                <a:spcPts val="0"/>
              </a:spcAft>
              <a:buClr>
                <a:schemeClr val="dk1"/>
              </a:buClr>
              <a:buSzPts val="1800"/>
              <a:buChar char="•"/>
              <a:defRPr/>
            </a:lvl5pPr>
            <a:lvl6pPr indent="-342900" lvl="5" marL="2743200" algn="l">
              <a:lnSpc>
                <a:spcPct val="90000"/>
              </a:lnSpc>
              <a:spcBef>
                <a:spcPts val="417"/>
              </a:spcBef>
              <a:spcAft>
                <a:spcPts val="0"/>
              </a:spcAft>
              <a:buClr>
                <a:schemeClr val="dk1"/>
              </a:buClr>
              <a:buSzPts val="1800"/>
              <a:buChar char="•"/>
              <a:defRPr/>
            </a:lvl6pPr>
            <a:lvl7pPr indent="-342900" lvl="6" marL="3200400" algn="l">
              <a:lnSpc>
                <a:spcPct val="90000"/>
              </a:lnSpc>
              <a:spcBef>
                <a:spcPts val="417"/>
              </a:spcBef>
              <a:spcAft>
                <a:spcPts val="0"/>
              </a:spcAft>
              <a:buClr>
                <a:schemeClr val="dk1"/>
              </a:buClr>
              <a:buSzPts val="1800"/>
              <a:buChar char="•"/>
              <a:defRPr/>
            </a:lvl7pPr>
            <a:lvl8pPr indent="-342900" lvl="7" marL="3657600" algn="l">
              <a:lnSpc>
                <a:spcPct val="90000"/>
              </a:lnSpc>
              <a:spcBef>
                <a:spcPts val="417"/>
              </a:spcBef>
              <a:spcAft>
                <a:spcPts val="0"/>
              </a:spcAft>
              <a:buClr>
                <a:schemeClr val="dk1"/>
              </a:buClr>
              <a:buSzPts val="1800"/>
              <a:buChar char="•"/>
              <a:defRPr/>
            </a:lvl8pPr>
            <a:lvl9pPr indent="-342900" lvl="8" marL="4114800" algn="l">
              <a:lnSpc>
                <a:spcPct val="90000"/>
              </a:lnSpc>
              <a:spcBef>
                <a:spcPts val="417"/>
              </a:spcBef>
              <a:spcAft>
                <a:spcPts val="0"/>
              </a:spcAft>
              <a:buClr>
                <a:schemeClr val="dk1"/>
              </a:buClr>
              <a:buSzPts val="1800"/>
              <a:buChar char="•"/>
              <a:defRPr/>
            </a:lvl9pPr>
          </a:lstStyle>
          <a:p/>
        </p:txBody>
      </p:sp>
      <p:sp>
        <p:nvSpPr>
          <p:cNvPr id="50" name="Google Shape;50;p22"/>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2"/>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2"/>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3"/>
          <p:cNvSpPr txBox="1"/>
          <p:nvPr>
            <p:ph type="title"/>
          </p:nvPr>
        </p:nvSpPr>
        <p:spPr>
          <a:xfrm>
            <a:off x="698500" y="405696"/>
            <a:ext cx="8763000" cy="147284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23"/>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3"/>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3"/>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24"/>
          <p:cNvSpPr txBox="1"/>
          <p:nvPr>
            <p:ph type="title"/>
          </p:nvPr>
        </p:nvSpPr>
        <p:spPr>
          <a:xfrm>
            <a:off x="699824" y="508000"/>
            <a:ext cx="3276864" cy="17780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667"/>
              <a:buFont typeface="Calibri"/>
              <a:buNone/>
              <a:defRPr sz="2667"/>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24"/>
          <p:cNvSpPr txBox="1"/>
          <p:nvPr>
            <p:ph idx="1" type="body"/>
          </p:nvPr>
        </p:nvSpPr>
        <p:spPr>
          <a:xfrm>
            <a:off x="4319323" y="1097141"/>
            <a:ext cx="5143500" cy="5415139"/>
          </a:xfrm>
          <a:prstGeom prst="rect">
            <a:avLst/>
          </a:prstGeom>
          <a:noFill/>
          <a:ln>
            <a:noFill/>
          </a:ln>
        </p:spPr>
        <p:txBody>
          <a:bodyPr anchorCtr="0" anchor="t" bIns="45700" lIns="91425" spcFirstLastPara="1" rIns="91425" wrap="square" tIns="45700">
            <a:normAutofit/>
          </a:bodyPr>
          <a:lstStyle>
            <a:lvl1pPr indent="-397954" lvl="0" marL="457200" algn="l">
              <a:lnSpc>
                <a:spcPct val="90000"/>
              </a:lnSpc>
              <a:spcBef>
                <a:spcPts val="833"/>
              </a:spcBef>
              <a:spcAft>
                <a:spcPts val="0"/>
              </a:spcAft>
              <a:buClr>
                <a:schemeClr val="dk1"/>
              </a:buClr>
              <a:buSzPts val="2667"/>
              <a:buChar char="•"/>
              <a:defRPr sz="2667"/>
            </a:lvl1pPr>
            <a:lvl2pPr indent="-376745" lvl="1" marL="914400" algn="l">
              <a:lnSpc>
                <a:spcPct val="90000"/>
              </a:lnSpc>
              <a:spcBef>
                <a:spcPts val="417"/>
              </a:spcBef>
              <a:spcAft>
                <a:spcPts val="0"/>
              </a:spcAft>
              <a:buClr>
                <a:schemeClr val="dk1"/>
              </a:buClr>
              <a:buSzPts val="2333"/>
              <a:buChar char="•"/>
              <a:defRPr sz="2333"/>
            </a:lvl2pPr>
            <a:lvl3pPr indent="-355600" lvl="2" marL="1371600" algn="l">
              <a:lnSpc>
                <a:spcPct val="90000"/>
              </a:lnSpc>
              <a:spcBef>
                <a:spcPts val="417"/>
              </a:spcBef>
              <a:spcAft>
                <a:spcPts val="0"/>
              </a:spcAft>
              <a:buClr>
                <a:schemeClr val="dk1"/>
              </a:buClr>
              <a:buSzPts val="2000"/>
              <a:buChar char="•"/>
              <a:defRPr sz="2000"/>
            </a:lvl3pPr>
            <a:lvl4pPr indent="-334454" lvl="3" marL="1828800" algn="l">
              <a:lnSpc>
                <a:spcPct val="90000"/>
              </a:lnSpc>
              <a:spcBef>
                <a:spcPts val="417"/>
              </a:spcBef>
              <a:spcAft>
                <a:spcPts val="0"/>
              </a:spcAft>
              <a:buClr>
                <a:schemeClr val="dk1"/>
              </a:buClr>
              <a:buSzPts val="1667"/>
              <a:buChar char="•"/>
              <a:defRPr sz="1667"/>
            </a:lvl4pPr>
            <a:lvl5pPr indent="-334454" lvl="4" marL="2286000" algn="l">
              <a:lnSpc>
                <a:spcPct val="90000"/>
              </a:lnSpc>
              <a:spcBef>
                <a:spcPts val="417"/>
              </a:spcBef>
              <a:spcAft>
                <a:spcPts val="0"/>
              </a:spcAft>
              <a:buClr>
                <a:schemeClr val="dk1"/>
              </a:buClr>
              <a:buSzPts val="1667"/>
              <a:buChar char="•"/>
              <a:defRPr sz="1667"/>
            </a:lvl5pPr>
            <a:lvl6pPr indent="-334454" lvl="5" marL="2743200" algn="l">
              <a:lnSpc>
                <a:spcPct val="90000"/>
              </a:lnSpc>
              <a:spcBef>
                <a:spcPts val="417"/>
              </a:spcBef>
              <a:spcAft>
                <a:spcPts val="0"/>
              </a:spcAft>
              <a:buClr>
                <a:schemeClr val="dk1"/>
              </a:buClr>
              <a:buSzPts val="1667"/>
              <a:buChar char="•"/>
              <a:defRPr sz="1667"/>
            </a:lvl6pPr>
            <a:lvl7pPr indent="-334454" lvl="6" marL="3200400" algn="l">
              <a:lnSpc>
                <a:spcPct val="90000"/>
              </a:lnSpc>
              <a:spcBef>
                <a:spcPts val="417"/>
              </a:spcBef>
              <a:spcAft>
                <a:spcPts val="0"/>
              </a:spcAft>
              <a:buClr>
                <a:schemeClr val="dk1"/>
              </a:buClr>
              <a:buSzPts val="1667"/>
              <a:buChar char="•"/>
              <a:defRPr sz="1667"/>
            </a:lvl7pPr>
            <a:lvl8pPr indent="-334454" lvl="7" marL="3657600" algn="l">
              <a:lnSpc>
                <a:spcPct val="90000"/>
              </a:lnSpc>
              <a:spcBef>
                <a:spcPts val="417"/>
              </a:spcBef>
              <a:spcAft>
                <a:spcPts val="0"/>
              </a:spcAft>
              <a:buClr>
                <a:schemeClr val="dk1"/>
              </a:buClr>
              <a:buSzPts val="1667"/>
              <a:buChar char="•"/>
              <a:defRPr sz="1667"/>
            </a:lvl8pPr>
            <a:lvl9pPr indent="-334454" lvl="8" marL="4114800" algn="l">
              <a:lnSpc>
                <a:spcPct val="90000"/>
              </a:lnSpc>
              <a:spcBef>
                <a:spcPts val="417"/>
              </a:spcBef>
              <a:spcAft>
                <a:spcPts val="0"/>
              </a:spcAft>
              <a:buClr>
                <a:schemeClr val="dk1"/>
              </a:buClr>
              <a:buSzPts val="1667"/>
              <a:buChar char="•"/>
              <a:defRPr sz="1667"/>
            </a:lvl9pPr>
          </a:lstStyle>
          <a:p/>
        </p:txBody>
      </p:sp>
      <p:sp>
        <p:nvSpPr>
          <p:cNvPr id="61" name="Google Shape;61;p24"/>
          <p:cNvSpPr txBox="1"/>
          <p:nvPr>
            <p:ph idx="2" type="body"/>
          </p:nvPr>
        </p:nvSpPr>
        <p:spPr>
          <a:xfrm>
            <a:off x="699824" y="2286000"/>
            <a:ext cx="3276864" cy="42350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33"/>
              </a:spcBef>
              <a:spcAft>
                <a:spcPts val="0"/>
              </a:spcAft>
              <a:buClr>
                <a:schemeClr val="dk1"/>
              </a:buClr>
              <a:buSzPts val="1333"/>
              <a:buNone/>
              <a:defRPr sz="1333"/>
            </a:lvl1pPr>
            <a:lvl2pPr indent="-228600" lvl="1" marL="914400" algn="l">
              <a:lnSpc>
                <a:spcPct val="90000"/>
              </a:lnSpc>
              <a:spcBef>
                <a:spcPts val="417"/>
              </a:spcBef>
              <a:spcAft>
                <a:spcPts val="0"/>
              </a:spcAft>
              <a:buClr>
                <a:schemeClr val="dk1"/>
              </a:buClr>
              <a:buSzPts val="1167"/>
              <a:buNone/>
              <a:defRPr sz="1167"/>
            </a:lvl2pPr>
            <a:lvl3pPr indent="-228600" lvl="2" marL="1371600" algn="l">
              <a:lnSpc>
                <a:spcPct val="90000"/>
              </a:lnSpc>
              <a:spcBef>
                <a:spcPts val="417"/>
              </a:spcBef>
              <a:spcAft>
                <a:spcPts val="0"/>
              </a:spcAft>
              <a:buClr>
                <a:schemeClr val="dk1"/>
              </a:buClr>
              <a:buSzPts val="1000"/>
              <a:buNone/>
              <a:defRPr sz="1000"/>
            </a:lvl3pPr>
            <a:lvl4pPr indent="-228600" lvl="3" marL="1828800" algn="l">
              <a:lnSpc>
                <a:spcPct val="90000"/>
              </a:lnSpc>
              <a:spcBef>
                <a:spcPts val="417"/>
              </a:spcBef>
              <a:spcAft>
                <a:spcPts val="0"/>
              </a:spcAft>
              <a:buClr>
                <a:schemeClr val="dk1"/>
              </a:buClr>
              <a:buSzPts val="833"/>
              <a:buNone/>
              <a:defRPr sz="833"/>
            </a:lvl4pPr>
            <a:lvl5pPr indent="-228600" lvl="4" marL="2286000" algn="l">
              <a:lnSpc>
                <a:spcPct val="90000"/>
              </a:lnSpc>
              <a:spcBef>
                <a:spcPts val="417"/>
              </a:spcBef>
              <a:spcAft>
                <a:spcPts val="0"/>
              </a:spcAft>
              <a:buClr>
                <a:schemeClr val="dk1"/>
              </a:buClr>
              <a:buSzPts val="833"/>
              <a:buNone/>
              <a:defRPr sz="833"/>
            </a:lvl5pPr>
            <a:lvl6pPr indent="-228600" lvl="5" marL="2743200" algn="l">
              <a:lnSpc>
                <a:spcPct val="90000"/>
              </a:lnSpc>
              <a:spcBef>
                <a:spcPts val="417"/>
              </a:spcBef>
              <a:spcAft>
                <a:spcPts val="0"/>
              </a:spcAft>
              <a:buClr>
                <a:schemeClr val="dk1"/>
              </a:buClr>
              <a:buSzPts val="833"/>
              <a:buNone/>
              <a:defRPr sz="833"/>
            </a:lvl6pPr>
            <a:lvl7pPr indent="-228600" lvl="6" marL="3200400" algn="l">
              <a:lnSpc>
                <a:spcPct val="90000"/>
              </a:lnSpc>
              <a:spcBef>
                <a:spcPts val="417"/>
              </a:spcBef>
              <a:spcAft>
                <a:spcPts val="0"/>
              </a:spcAft>
              <a:buClr>
                <a:schemeClr val="dk1"/>
              </a:buClr>
              <a:buSzPts val="833"/>
              <a:buNone/>
              <a:defRPr sz="833"/>
            </a:lvl7pPr>
            <a:lvl8pPr indent="-228600" lvl="7" marL="3657600" algn="l">
              <a:lnSpc>
                <a:spcPct val="90000"/>
              </a:lnSpc>
              <a:spcBef>
                <a:spcPts val="417"/>
              </a:spcBef>
              <a:spcAft>
                <a:spcPts val="0"/>
              </a:spcAft>
              <a:buClr>
                <a:schemeClr val="dk1"/>
              </a:buClr>
              <a:buSzPts val="833"/>
              <a:buNone/>
              <a:defRPr sz="833"/>
            </a:lvl8pPr>
            <a:lvl9pPr indent="-228600" lvl="8" marL="4114800" algn="l">
              <a:lnSpc>
                <a:spcPct val="90000"/>
              </a:lnSpc>
              <a:spcBef>
                <a:spcPts val="417"/>
              </a:spcBef>
              <a:spcAft>
                <a:spcPts val="0"/>
              </a:spcAft>
              <a:buClr>
                <a:schemeClr val="dk1"/>
              </a:buClr>
              <a:buSzPts val="833"/>
              <a:buNone/>
              <a:defRPr sz="833"/>
            </a:lvl9pPr>
          </a:lstStyle>
          <a:p/>
        </p:txBody>
      </p:sp>
      <p:sp>
        <p:nvSpPr>
          <p:cNvPr id="62" name="Google Shape;62;p24"/>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4"/>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4"/>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25"/>
          <p:cNvSpPr txBox="1"/>
          <p:nvPr>
            <p:ph type="title"/>
          </p:nvPr>
        </p:nvSpPr>
        <p:spPr>
          <a:xfrm>
            <a:off x="699824" y="508000"/>
            <a:ext cx="3276864" cy="17780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667"/>
              <a:buFont typeface="Calibri"/>
              <a:buNone/>
              <a:defRPr sz="2667"/>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25"/>
          <p:cNvSpPr/>
          <p:nvPr>
            <p:ph idx="2" type="pic"/>
          </p:nvPr>
        </p:nvSpPr>
        <p:spPr>
          <a:xfrm>
            <a:off x="4319323" y="1097141"/>
            <a:ext cx="5143500" cy="5415139"/>
          </a:xfrm>
          <a:prstGeom prst="rect">
            <a:avLst/>
          </a:prstGeom>
          <a:noFill/>
          <a:ln>
            <a:noFill/>
          </a:ln>
        </p:spPr>
      </p:sp>
      <p:sp>
        <p:nvSpPr>
          <p:cNvPr id="68" name="Google Shape;68;p25"/>
          <p:cNvSpPr txBox="1"/>
          <p:nvPr>
            <p:ph idx="1" type="body"/>
          </p:nvPr>
        </p:nvSpPr>
        <p:spPr>
          <a:xfrm>
            <a:off x="699824" y="2286000"/>
            <a:ext cx="3276864" cy="42350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833"/>
              </a:spcBef>
              <a:spcAft>
                <a:spcPts val="0"/>
              </a:spcAft>
              <a:buClr>
                <a:schemeClr val="dk1"/>
              </a:buClr>
              <a:buSzPts val="1333"/>
              <a:buNone/>
              <a:defRPr sz="1333"/>
            </a:lvl1pPr>
            <a:lvl2pPr indent="-228600" lvl="1" marL="914400" algn="l">
              <a:lnSpc>
                <a:spcPct val="90000"/>
              </a:lnSpc>
              <a:spcBef>
                <a:spcPts val="417"/>
              </a:spcBef>
              <a:spcAft>
                <a:spcPts val="0"/>
              </a:spcAft>
              <a:buClr>
                <a:schemeClr val="dk1"/>
              </a:buClr>
              <a:buSzPts val="1167"/>
              <a:buNone/>
              <a:defRPr sz="1167"/>
            </a:lvl2pPr>
            <a:lvl3pPr indent="-228600" lvl="2" marL="1371600" algn="l">
              <a:lnSpc>
                <a:spcPct val="90000"/>
              </a:lnSpc>
              <a:spcBef>
                <a:spcPts val="417"/>
              </a:spcBef>
              <a:spcAft>
                <a:spcPts val="0"/>
              </a:spcAft>
              <a:buClr>
                <a:schemeClr val="dk1"/>
              </a:buClr>
              <a:buSzPts val="1000"/>
              <a:buNone/>
              <a:defRPr sz="1000"/>
            </a:lvl3pPr>
            <a:lvl4pPr indent="-228600" lvl="3" marL="1828800" algn="l">
              <a:lnSpc>
                <a:spcPct val="90000"/>
              </a:lnSpc>
              <a:spcBef>
                <a:spcPts val="417"/>
              </a:spcBef>
              <a:spcAft>
                <a:spcPts val="0"/>
              </a:spcAft>
              <a:buClr>
                <a:schemeClr val="dk1"/>
              </a:buClr>
              <a:buSzPts val="833"/>
              <a:buNone/>
              <a:defRPr sz="833"/>
            </a:lvl4pPr>
            <a:lvl5pPr indent="-228600" lvl="4" marL="2286000" algn="l">
              <a:lnSpc>
                <a:spcPct val="90000"/>
              </a:lnSpc>
              <a:spcBef>
                <a:spcPts val="417"/>
              </a:spcBef>
              <a:spcAft>
                <a:spcPts val="0"/>
              </a:spcAft>
              <a:buClr>
                <a:schemeClr val="dk1"/>
              </a:buClr>
              <a:buSzPts val="833"/>
              <a:buNone/>
              <a:defRPr sz="833"/>
            </a:lvl5pPr>
            <a:lvl6pPr indent="-228600" lvl="5" marL="2743200" algn="l">
              <a:lnSpc>
                <a:spcPct val="90000"/>
              </a:lnSpc>
              <a:spcBef>
                <a:spcPts val="417"/>
              </a:spcBef>
              <a:spcAft>
                <a:spcPts val="0"/>
              </a:spcAft>
              <a:buClr>
                <a:schemeClr val="dk1"/>
              </a:buClr>
              <a:buSzPts val="833"/>
              <a:buNone/>
              <a:defRPr sz="833"/>
            </a:lvl6pPr>
            <a:lvl7pPr indent="-228600" lvl="6" marL="3200400" algn="l">
              <a:lnSpc>
                <a:spcPct val="90000"/>
              </a:lnSpc>
              <a:spcBef>
                <a:spcPts val="417"/>
              </a:spcBef>
              <a:spcAft>
                <a:spcPts val="0"/>
              </a:spcAft>
              <a:buClr>
                <a:schemeClr val="dk1"/>
              </a:buClr>
              <a:buSzPts val="833"/>
              <a:buNone/>
              <a:defRPr sz="833"/>
            </a:lvl7pPr>
            <a:lvl8pPr indent="-228600" lvl="7" marL="3657600" algn="l">
              <a:lnSpc>
                <a:spcPct val="90000"/>
              </a:lnSpc>
              <a:spcBef>
                <a:spcPts val="417"/>
              </a:spcBef>
              <a:spcAft>
                <a:spcPts val="0"/>
              </a:spcAft>
              <a:buClr>
                <a:schemeClr val="dk1"/>
              </a:buClr>
              <a:buSzPts val="833"/>
              <a:buNone/>
              <a:defRPr sz="833"/>
            </a:lvl8pPr>
            <a:lvl9pPr indent="-228600" lvl="8" marL="4114800" algn="l">
              <a:lnSpc>
                <a:spcPct val="90000"/>
              </a:lnSpc>
              <a:spcBef>
                <a:spcPts val="417"/>
              </a:spcBef>
              <a:spcAft>
                <a:spcPts val="0"/>
              </a:spcAft>
              <a:buClr>
                <a:schemeClr val="dk1"/>
              </a:buClr>
              <a:buSzPts val="833"/>
              <a:buNone/>
              <a:defRPr sz="833"/>
            </a:lvl9pPr>
          </a:lstStyle>
          <a:p/>
        </p:txBody>
      </p:sp>
      <p:sp>
        <p:nvSpPr>
          <p:cNvPr id="69" name="Google Shape;69;p25"/>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5"/>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5"/>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26"/>
          <p:cNvSpPr txBox="1"/>
          <p:nvPr>
            <p:ph type="title"/>
          </p:nvPr>
        </p:nvSpPr>
        <p:spPr>
          <a:xfrm>
            <a:off x="698500" y="405696"/>
            <a:ext cx="8763000" cy="147284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26"/>
          <p:cNvSpPr txBox="1"/>
          <p:nvPr>
            <p:ph idx="1" type="body"/>
          </p:nvPr>
        </p:nvSpPr>
        <p:spPr>
          <a:xfrm rot="5400000">
            <a:off x="2662590" y="64382"/>
            <a:ext cx="4834820" cy="87630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33"/>
              </a:spcBef>
              <a:spcAft>
                <a:spcPts val="0"/>
              </a:spcAft>
              <a:buClr>
                <a:schemeClr val="dk1"/>
              </a:buClr>
              <a:buSzPts val="1800"/>
              <a:buChar char="•"/>
              <a:defRPr/>
            </a:lvl1pPr>
            <a:lvl2pPr indent="-342900" lvl="1" marL="914400" algn="l">
              <a:lnSpc>
                <a:spcPct val="90000"/>
              </a:lnSpc>
              <a:spcBef>
                <a:spcPts val="417"/>
              </a:spcBef>
              <a:spcAft>
                <a:spcPts val="0"/>
              </a:spcAft>
              <a:buClr>
                <a:schemeClr val="dk1"/>
              </a:buClr>
              <a:buSzPts val="1800"/>
              <a:buChar char="•"/>
              <a:defRPr/>
            </a:lvl2pPr>
            <a:lvl3pPr indent="-342900" lvl="2" marL="1371600" algn="l">
              <a:lnSpc>
                <a:spcPct val="90000"/>
              </a:lnSpc>
              <a:spcBef>
                <a:spcPts val="417"/>
              </a:spcBef>
              <a:spcAft>
                <a:spcPts val="0"/>
              </a:spcAft>
              <a:buClr>
                <a:schemeClr val="dk1"/>
              </a:buClr>
              <a:buSzPts val="1800"/>
              <a:buChar char="•"/>
              <a:defRPr/>
            </a:lvl3pPr>
            <a:lvl4pPr indent="-342900" lvl="3" marL="1828800" algn="l">
              <a:lnSpc>
                <a:spcPct val="90000"/>
              </a:lnSpc>
              <a:spcBef>
                <a:spcPts val="417"/>
              </a:spcBef>
              <a:spcAft>
                <a:spcPts val="0"/>
              </a:spcAft>
              <a:buClr>
                <a:schemeClr val="dk1"/>
              </a:buClr>
              <a:buSzPts val="1800"/>
              <a:buChar char="•"/>
              <a:defRPr/>
            </a:lvl4pPr>
            <a:lvl5pPr indent="-342900" lvl="4" marL="2286000" algn="l">
              <a:lnSpc>
                <a:spcPct val="90000"/>
              </a:lnSpc>
              <a:spcBef>
                <a:spcPts val="417"/>
              </a:spcBef>
              <a:spcAft>
                <a:spcPts val="0"/>
              </a:spcAft>
              <a:buClr>
                <a:schemeClr val="dk1"/>
              </a:buClr>
              <a:buSzPts val="1800"/>
              <a:buChar char="•"/>
              <a:defRPr/>
            </a:lvl5pPr>
            <a:lvl6pPr indent="-342900" lvl="5" marL="2743200" algn="l">
              <a:lnSpc>
                <a:spcPct val="90000"/>
              </a:lnSpc>
              <a:spcBef>
                <a:spcPts val="417"/>
              </a:spcBef>
              <a:spcAft>
                <a:spcPts val="0"/>
              </a:spcAft>
              <a:buClr>
                <a:schemeClr val="dk1"/>
              </a:buClr>
              <a:buSzPts val="1800"/>
              <a:buChar char="•"/>
              <a:defRPr/>
            </a:lvl6pPr>
            <a:lvl7pPr indent="-342900" lvl="6" marL="3200400" algn="l">
              <a:lnSpc>
                <a:spcPct val="90000"/>
              </a:lnSpc>
              <a:spcBef>
                <a:spcPts val="417"/>
              </a:spcBef>
              <a:spcAft>
                <a:spcPts val="0"/>
              </a:spcAft>
              <a:buClr>
                <a:schemeClr val="dk1"/>
              </a:buClr>
              <a:buSzPts val="1800"/>
              <a:buChar char="•"/>
              <a:defRPr/>
            </a:lvl7pPr>
            <a:lvl8pPr indent="-342900" lvl="7" marL="3657600" algn="l">
              <a:lnSpc>
                <a:spcPct val="90000"/>
              </a:lnSpc>
              <a:spcBef>
                <a:spcPts val="417"/>
              </a:spcBef>
              <a:spcAft>
                <a:spcPts val="0"/>
              </a:spcAft>
              <a:buClr>
                <a:schemeClr val="dk1"/>
              </a:buClr>
              <a:buSzPts val="1800"/>
              <a:buChar char="•"/>
              <a:defRPr/>
            </a:lvl8pPr>
            <a:lvl9pPr indent="-342900" lvl="8" marL="4114800" algn="l">
              <a:lnSpc>
                <a:spcPct val="90000"/>
              </a:lnSpc>
              <a:spcBef>
                <a:spcPts val="417"/>
              </a:spcBef>
              <a:spcAft>
                <a:spcPts val="0"/>
              </a:spcAft>
              <a:buClr>
                <a:schemeClr val="dk1"/>
              </a:buClr>
              <a:buSzPts val="1800"/>
              <a:buChar char="•"/>
              <a:defRPr/>
            </a:lvl9pPr>
          </a:lstStyle>
          <a:p/>
        </p:txBody>
      </p:sp>
      <p:sp>
        <p:nvSpPr>
          <p:cNvPr id="75" name="Google Shape;75;p26"/>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6"/>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6"/>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27"/>
          <p:cNvSpPr txBox="1"/>
          <p:nvPr>
            <p:ph type="title"/>
          </p:nvPr>
        </p:nvSpPr>
        <p:spPr>
          <a:xfrm rot="5400000">
            <a:off x="5137326" y="2539118"/>
            <a:ext cx="6457598" cy="21907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27"/>
          <p:cNvSpPr txBox="1"/>
          <p:nvPr>
            <p:ph idx="1" type="body"/>
          </p:nvPr>
        </p:nvSpPr>
        <p:spPr>
          <a:xfrm rot="5400000">
            <a:off x="692326" y="411868"/>
            <a:ext cx="6457598" cy="644525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833"/>
              </a:spcBef>
              <a:spcAft>
                <a:spcPts val="0"/>
              </a:spcAft>
              <a:buClr>
                <a:schemeClr val="dk1"/>
              </a:buClr>
              <a:buSzPts val="1800"/>
              <a:buChar char="•"/>
              <a:defRPr/>
            </a:lvl1pPr>
            <a:lvl2pPr indent="-342900" lvl="1" marL="914400" algn="l">
              <a:lnSpc>
                <a:spcPct val="90000"/>
              </a:lnSpc>
              <a:spcBef>
                <a:spcPts val="417"/>
              </a:spcBef>
              <a:spcAft>
                <a:spcPts val="0"/>
              </a:spcAft>
              <a:buClr>
                <a:schemeClr val="dk1"/>
              </a:buClr>
              <a:buSzPts val="1800"/>
              <a:buChar char="•"/>
              <a:defRPr/>
            </a:lvl2pPr>
            <a:lvl3pPr indent="-342900" lvl="2" marL="1371600" algn="l">
              <a:lnSpc>
                <a:spcPct val="90000"/>
              </a:lnSpc>
              <a:spcBef>
                <a:spcPts val="417"/>
              </a:spcBef>
              <a:spcAft>
                <a:spcPts val="0"/>
              </a:spcAft>
              <a:buClr>
                <a:schemeClr val="dk1"/>
              </a:buClr>
              <a:buSzPts val="1800"/>
              <a:buChar char="•"/>
              <a:defRPr/>
            </a:lvl3pPr>
            <a:lvl4pPr indent="-342900" lvl="3" marL="1828800" algn="l">
              <a:lnSpc>
                <a:spcPct val="90000"/>
              </a:lnSpc>
              <a:spcBef>
                <a:spcPts val="417"/>
              </a:spcBef>
              <a:spcAft>
                <a:spcPts val="0"/>
              </a:spcAft>
              <a:buClr>
                <a:schemeClr val="dk1"/>
              </a:buClr>
              <a:buSzPts val="1800"/>
              <a:buChar char="•"/>
              <a:defRPr/>
            </a:lvl4pPr>
            <a:lvl5pPr indent="-342900" lvl="4" marL="2286000" algn="l">
              <a:lnSpc>
                <a:spcPct val="90000"/>
              </a:lnSpc>
              <a:spcBef>
                <a:spcPts val="417"/>
              </a:spcBef>
              <a:spcAft>
                <a:spcPts val="0"/>
              </a:spcAft>
              <a:buClr>
                <a:schemeClr val="dk1"/>
              </a:buClr>
              <a:buSzPts val="1800"/>
              <a:buChar char="•"/>
              <a:defRPr/>
            </a:lvl5pPr>
            <a:lvl6pPr indent="-342900" lvl="5" marL="2743200" algn="l">
              <a:lnSpc>
                <a:spcPct val="90000"/>
              </a:lnSpc>
              <a:spcBef>
                <a:spcPts val="417"/>
              </a:spcBef>
              <a:spcAft>
                <a:spcPts val="0"/>
              </a:spcAft>
              <a:buClr>
                <a:schemeClr val="dk1"/>
              </a:buClr>
              <a:buSzPts val="1800"/>
              <a:buChar char="•"/>
              <a:defRPr/>
            </a:lvl6pPr>
            <a:lvl7pPr indent="-342900" lvl="6" marL="3200400" algn="l">
              <a:lnSpc>
                <a:spcPct val="90000"/>
              </a:lnSpc>
              <a:spcBef>
                <a:spcPts val="417"/>
              </a:spcBef>
              <a:spcAft>
                <a:spcPts val="0"/>
              </a:spcAft>
              <a:buClr>
                <a:schemeClr val="dk1"/>
              </a:buClr>
              <a:buSzPts val="1800"/>
              <a:buChar char="•"/>
              <a:defRPr/>
            </a:lvl7pPr>
            <a:lvl8pPr indent="-342900" lvl="7" marL="3657600" algn="l">
              <a:lnSpc>
                <a:spcPct val="90000"/>
              </a:lnSpc>
              <a:spcBef>
                <a:spcPts val="417"/>
              </a:spcBef>
              <a:spcAft>
                <a:spcPts val="0"/>
              </a:spcAft>
              <a:buClr>
                <a:schemeClr val="dk1"/>
              </a:buClr>
              <a:buSzPts val="1800"/>
              <a:buChar char="•"/>
              <a:defRPr/>
            </a:lvl8pPr>
            <a:lvl9pPr indent="-342900" lvl="8" marL="4114800" algn="l">
              <a:lnSpc>
                <a:spcPct val="90000"/>
              </a:lnSpc>
              <a:spcBef>
                <a:spcPts val="417"/>
              </a:spcBef>
              <a:spcAft>
                <a:spcPts val="0"/>
              </a:spcAft>
              <a:buClr>
                <a:schemeClr val="dk1"/>
              </a:buClr>
              <a:buSzPts val="1800"/>
              <a:buChar char="•"/>
              <a:defRPr/>
            </a:lvl9pPr>
          </a:lstStyle>
          <a:p/>
        </p:txBody>
      </p:sp>
      <p:sp>
        <p:nvSpPr>
          <p:cNvPr id="81" name="Google Shape;81;p27"/>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7"/>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27"/>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9" name="Shape 9"/>
        <p:cNvGrpSpPr/>
        <p:nvPr/>
      </p:nvGrpSpPr>
      <p:grpSpPr>
        <a:xfrm>
          <a:off x="0" y="0"/>
          <a:ext cx="0" cy="0"/>
          <a:chOff x="0" y="0"/>
          <a:chExt cx="0" cy="0"/>
        </a:xfrm>
      </p:grpSpPr>
      <p:sp>
        <p:nvSpPr>
          <p:cNvPr id="10" name="Google Shape;10;p16"/>
          <p:cNvSpPr txBox="1"/>
          <p:nvPr>
            <p:ph type="title"/>
          </p:nvPr>
        </p:nvSpPr>
        <p:spPr>
          <a:xfrm>
            <a:off x="698500" y="405696"/>
            <a:ext cx="8763000" cy="1472848"/>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667"/>
              <a:buFont typeface="Calibri"/>
              <a:buNone/>
              <a:defRPr b="0" i="0" sz="3666"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6"/>
          <p:cNvSpPr txBox="1"/>
          <p:nvPr>
            <p:ph idx="1" type="body"/>
          </p:nvPr>
        </p:nvSpPr>
        <p:spPr>
          <a:xfrm>
            <a:off x="698500" y="2028472"/>
            <a:ext cx="8763000" cy="4834820"/>
          </a:xfrm>
          <a:prstGeom prst="rect">
            <a:avLst/>
          </a:prstGeom>
          <a:noFill/>
          <a:ln>
            <a:noFill/>
          </a:ln>
        </p:spPr>
        <p:txBody>
          <a:bodyPr anchorCtr="0" anchor="t" bIns="45700" lIns="91425" spcFirstLastPara="1" rIns="91425" wrap="square" tIns="45700">
            <a:normAutofit/>
          </a:bodyPr>
          <a:lstStyle>
            <a:lvl1pPr indent="-376745" lvl="0" marL="457200" marR="0" rtl="0" algn="l">
              <a:lnSpc>
                <a:spcPct val="90000"/>
              </a:lnSpc>
              <a:spcBef>
                <a:spcPts val="833"/>
              </a:spcBef>
              <a:spcAft>
                <a:spcPts val="0"/>
              </a:spcAft>
              <a:buClr>
                <a:schemeClr val="dk1"/>
              </a:buClr>
              <a:buSzPts val="2333"/>
              <a:buFont typeface="Arial"/>
              <a:buChar char="•"/>
              <a:defRPr b="0" i="0" sz="2333" u="none" cap="none" strike="noStrike">
                <a:solidFill>
                  <a:schemeClr val="dk1"/>
                </a:solidFill>
                <a:latin typeface="Calibri"/>
                <a:ea typeface="Calibri"/>
                <a:cs typeface="Calibri"/>
                <a:sym typeface="Calibri"/>
              </a:defRPr>
            </a:lvl1pPr>
            <a:lvl2pPr indent="-355600" lvl="1" marL="914400" marR="0" rtl="0" algn="l">
              <a:lnSpc>
                <a:spcPct val="90000"/>
              </a:lnSpc>
              <a:spcBef>
                <a:spcPts val="417"/>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2pPr>
            <a:lvl3pPr indent="-334454" lvl="2" marL="1371600" marR="0" rtl="0" algn="l">
              <a:lnSpc>
                <a:spcPct val="90000"/>
              </a:lnSpc>
              <a:spcBef>
                <a:spcPts val="417"/>
              </a:spcBef>
              <a:spcAft>
                <a:spcPts val="0"/>
              </a:spcAft>
              <a:buClr>
                <a:schemeClr val="dk1"/>
              </a:buClr>
              <a:buSzPts val="1667"/>
              <a:buFont typeface="Arial"/>
              <a:buChar char="•"/>
              <a:defRPr b="0" i="0" sz="1667" u="none" cap="none" strike="noStrike">
                <a:solidFill>
                  <a:schemeClr val="dk1"/>
                </a:solidFill>
                <a:latin typeface="Calibri"/>
                <a:ea typeface="Calibri"/>
                <a:cs typeface="Calibri"/>
                <a:sym typeface="Calibri"/>
              </a:defRPr>
            </a:lvl3pPr>
            <a:lvl4pPr indent="-323850" lvl="3" marL="1828800" marR="0" rtl="0" algn="l">
              <a:lnSpc>
                <a:spcPct val="90000"/>
              </a:lnSpc>
              <a:spcBef>
                <a:spcPts val="417"/>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4pPr>
            <a:lvl5pPr indent="-323850" lvl="4" marL="2286000" marR="0" rtl="0" algn="l">
              <a:lnSpc>
                <a:spcPct val="90000"/>
              </a:lnSpc>
              <a:spcBef>
                <a:spcPts val="417"/>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5pPr>
            <a:lvl6pPr indent="-323850" lvl="5" marL="2743200" marR="0" rtl="0" algn="l">
              <a:lnSpc>
                <a:spcPct val="90000"/>
              </a:lnSpc>
              <a:spcBef>
                <a:spcPts val="417"/>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6pPr>
            <a:lvl7pPr indent="-323850" lvl="6" marL="3200400" marR="0" rtl="0" algn="l">
              <a:lnSpc>
                <a:spcPct val="90000"/>
              </a:lnSpc>
              <a:spcBef>
                <a:spcPts val="417"/>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7pPr>
            <a:lvl8pPr indent="-323850" lvl="7" marL="3657600" marR="0" rtl="0" algn="l">
              <a:lnSpc>
                <a:spcPct val="90000"/>
              </a:lnSpc>
              <a:spcBef>
                <a:spcPts val="417"/>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8pPr>
            <a:lvl9pPr indent="-323850" lvl="8" marL="4114800" marR="0" rtl="0" algn="l">
              <a:lnSpc>
                <a:spcPct val="90000"/>
              </a:lnSpc>
              <a:spcBef>
                <a:spcPts val="417"/>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9pPr>
          </a:lstStyle>
          <a:p/>
        </p:txBody>
      </p:sp>
      <p:sp>
        <p:nvSpPr>
          <p:cNvPr id="12" name="Google Shape;12;p16"/>
          <p:cNvSpPr txBox="1"/>
          <p:nvPr>
            <p:ph idx="10" type="dt"/>
          </p:nvPr>
        </p:nvSpPr>
        <p:spPr>
          <a:xfrm>
            <a:off x="698500" y="7062613"/>
            <a:ext cx="2286000" cy="40569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6"/>
          <p:cNvSpPr txBox="1"/>
          <p:nvPr>
            <p:ph idx="11" type="ftr"/>
          </p:nvPr>
        </p:nvSpPr>
        <p:spPr>
          <a:xfrm>
            <a:off x="3365500" y="7062613"/>
            <a:ext cx="3429000" cy="405694"/>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0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6"/>
          <p:cNvSpPr txBox="1"/>
          <p:nvPr>
            <p:ph idx="12" type="sldNum"/>
          </p:nvPr>
        </p:nvSpPr>
        <p:spPr>
          <a:xfrm>
            <a:off x="7175500" y="7062613"/>
            <a:ext cx="2286000" cy="405694"/>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rgbClr val="888888"/>
                </a:solidFill>
                <a:latin typeface="Calibri"/>
                <a:ea typeface="Calibri"/>
                <a:cs typeface="Calibri"/>
                <a:sym typeface="Calibri"/>
              </a:defRPr>
            </a:lvl1pPr>
            <a:lvl2pPr indent="0" lvl="1" marL="0" marR="0" rtl="0" algn="r">
              <a:spcBef>
                <a:spcPts val="0"/>
              </a:spcBef>
              <a:buNone/>
              <a:defRPr b="0" i="0" sz="1000" u="none" cap="none" strike="noStrike">
                <a:solidFill>
                  <a:srgbClr val="888888"/>
                </a:solidFill>
                <a:latin typeface="Calibri"/>
                <a:ea typeface="Calibri"/>
                <a:cs typeface="Calibri"/>
                <a:sym typeface="Calibri"/>
              </a:defRPr>
            </a:lvl2pPr>
            <a:lvl3pPr indent="0" lvl="2" marL="0" marR="0" rtl="0" algn="r">
              <a:spcBef>
                <a:spcPts val="0"/>
              </a:spcBef>
              <a:buNone/>
              <a:defRPr b="0" i="0" sz="1000" u="none" cap="none" strike="noStrike">
                <a:solidFill>
                  <a:srgbClr val="888888"/>
                </a:solidFill>
                <a:latin typeface="Calibri"/>
                <a:ea typeface="Calibri"/>
                <a:cs typeface="Calibri"/>
                <a:sym typeface="Calibri"/>
              </a:defRPr>
            </a:lvl3pPr>
            <a:lvl4pPr indent="0" lvl="3" marL="0" marR="0" rtl="0" algn="r">
              <a:spcBef>
                <a:spcPts val="0"/>
              </a:spcBef>
              <a:buNone/>
              <a:defRPr b="0" i="0" sz="1000" u="none" cap="none" strike="noStrike">
                <a:solidFill>
                  <a:srgbClr val="888888"/>
                </a:solidFill>
                <a:latin typeface="Calibri"/>
                <a:ea typeface="Calibri"/>
                <a:cs typeface="Calibri"/>
                <a:sym typeface="Calibri"/>
              </a:defRPr>
            </a:lvl4pPr>
            <a:lvl5pPr indent="0" lvl="4" marL="0" marR="0" rtl="0" algn="r">
              <a:spcBef>
                <a:spcPts val="0"/>
              </a:spcBef>
              <a:buNone/>
              <a:defRPr b="0" i="0" sz="1000" u="none" cap="none" strike="noStrike">
                <a:solidFill>
                  <a:srgbClr val="888888"/>
                </a:solidFill>
                <a:latin typeface="Calibri"/>
                <a:ea typeface="Calibri"/>
                <a:cs typeface="Calibri"/>
                <a:sym typeface="Calibri"/>
              </a:defRPr>
            </a:lvl5pPr>
            <a:lvl6pPr indent="0" lvl="5" marL="0" marR="0" rtl="0" algn="r">
              <a:spcBef>
                <a:spcPts val="0"/>
              </a:spcBef>
              <a:buNone/>
              <a:defRPr b="0" i="0" sz="1000" u="none" cap="none" strike="noStrike">
                <a:solidFill>
                  <a:srgbClr val="888888"/>
                </a:solidFill>
                <a:latin typeface="Calibri"/>
                <a:ea typeface="Calibri"/>
                <a:cs typeface="Calibri"/>
                <a:sym typeface="Calibri"/>
              </a:defRPr>
            </a:lvl6pPr>
            <a:lvl7pPr indent="0" lvl="6" marL="0" marR="0" rtl="0" algn="r">
              <a:spcBef>
                <a:spcPts val="0"/>
              </a:spcBef>
              <a:buNone/>
              <a:defRPr b="0" i="0" sz="1000" u="none" cap="none" strike="noStrike">
                <a:solidFill>
                  <a:srgbClr val="888888"/>
                </a:solidFill>
                <a:latin typeface="Calibri"/>
                <a:ea typeface="Calibri"/>
                <a:cs typeface="Calibri"/>
                <a:sym typeface="Calibri"/>
              </a:defRPr>
            </a:lvl7pPr>
            <a:lvl8pPr indent="0" lvl="7" marL="0" marR="0" rtl="0" algn="r">
              <a:spcBef>
                <a:spcPts val="0"/>
              </a:spcBef>
              <a:buNone/>
              <a:defRPr b="0" i="0" sz="1000" u="none" cap="none" strike="noStrike">
                <a:solidFill>
                  <a:srgbClr val="888888"/>
                </a:solidFill>
                <a:latin typeface="Calibri"/>
                <a:ea typeface="Calibri"/>
                <a:cs typeface="Calibri"/>
                <a:sym typeface="Calibri"/>
              </a:defRPr>
            </a:lvl8pPr>
            <a:lvl9pPr indent="0" lvl="8" marL="0" marR="0" rtl="0" algn="r">
              <a:spcBef>
                <a:spcPts val="0"/>
              </a:spcBef>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png"/><Relationship Id="rId8"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5.png"/><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5.png"/><Relationship Id="rId4" Type="http://schemas.openxmlformats.org/officeDocument/2006/relationships/image" Target="../media/image3.png"/><Relationship Id="rId5" Type="http://schemas.openxmlformats.org/officeDocument/2006/relationships/image" Target="../media/image8.png"/><Relationship Id="rId6" Type="http://schemas.openxmlformats.org/officeDocument/2006/relationships/image" Target="../media/image5.png"/><Relationship Id="rId7" Type="http://schemas.openxmlformats.org/officeDocument/2006/relationships/image" Target="../media/image17.png"/><Relationship Id="rId8"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18.png"/><Relationship Id="rId5" Type="http://schemas.openxmlformats.org/officeDocument/2006/relationships/image" Target="../media/image21.jpg"/><Relationship Id="rId6" Type="http://schemas.openxmlformats.org/officeDocument/2006/relationships/image" Target="../media/image15.png"/><Relationship Id="rId7" Type="http://schemas.openxmlformats.org/officeDocument/2006/relationships/image" Target="../media/image20.png"/><Relationship Id="rId8"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5.png"/><Relationship Id="rId4" Type="http://schemas.openxmlformats.org/officeDocument/2006/relationships/image" Target="../media/image23.png"/><Relationship Id="rId5"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0" y="406400"/>
            <a:ext cx="10033381" cy="5693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3100" u="sng" cap="none" strike="noStrike">
                <a:solidFill>
                  <a:srgbClr val="000000"/>
                </a:solidFill>
                <a:latin typeface="Arial"/>
                <a:ea typeface="Arial"/>
                <a:cs typeface="Arial"/>
                <a:sym typeface="Arial"/>
              </a:rPr>
              <a:t>Maths at Calcot Junior School</a:t>
            </a:r>
            <a:endParaRPr b="0" i="0" sz="3100" u="sng" cap="none" strike="noStrike">
              <a:solidFill>
                <a:srgbClr val="000000"/>
              </a:solidFill>
              <a:latin typeface="Arial"/>
              <a:ea typeface="Arial"/>
              <a:cs typeface="Arial"/>
              <a:sym typeface="Arial"/>
            </a:endParaRPr>
          </a:p>
        </p:txBody>
      </p:sp>
      <p:pic>
        <p:nvPicPr>
          <p:cNvPr id="89" name="Google Shape;89;p1"/>
          <p:cNvPicPr preferRelativeResize="0"/>
          <p:nvPr/>
        </p:nvPicPr>
        <p:blipFill rotWithShape="1">
          <a:blip r:embed="rId3">
            <a:alphaModFix/>
          </a:blip>
          <a:srcRect b="0" l="0" r="0" t="0"/>
          <a:stretch/>
        </p:blipFill>
        <p:spPr>
          <a:xfrm>
            <a:off x="2766250" y="1372026"/>
            <a:ext cx="4500880" cy="3901013"/>
          </a:xfrm>
          <a:prstGeom prst="rect">
            <a:avLst/>
          </a:prstGeom>
          <a:solidFill>
            <a:srgbClr val="000000">
              <a:alpha val="0"/>
            </a:srgbClr>
          </a:solid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nvSpPr>
        <p:spPr>
          <a:xfrm>
            <a:off x="215900" y="279400"/>
            <a:ext cx="9804400" cy="649408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200" u="sng" cap="none" strike="noStrike">
                <a:solidFill>
                  <a:srgbClr val="000000"/>
                </a:solidFill>
                <a:latin typeface="Arial"/>
                <a:ea typeface="Arial"/>
                <a:cs typeface="Arial"/>
                <a:sym typeface="Arial"/>
              </a:rPr>
              <a:t>Aims of the maths curriculum:</a:t>
            </a:r>
            <a:endParaRPr/>
          </a:p>
          <a:p>
            <a:pPr indent="0" lvl="0" marL="0" marR="0" rtl="0" algn="l">
              <a:spcBef>
                <a:spcPts val="0"/>
              </a:spcBef>
              <a:spcAft>
                <a:spcPts val="0"/>
              </a:spcAft>
              <a:buNone/>
            </a:pPr>
            <a:r>
              <a:rPr lang="en-GB" sz="3200" u="sng">
                <a:solidFill>
                  <a:srgbClr val="000000"/>
                </a:solidFill>
                <a:latin typeface="Arial"/>
                <a:ea typeface="Arial"/>
                <a:cs typeface="Arial"/>
                <a:sym typeface="Arial"/>
              </a:rPr>
              <a:t>-</a:t>
            </a:r>
            <a:r>
              <a:rPr lang="en-GB" sz="3200">
                <a:solidFill>
                  <a:srgbClr val="000000"/>
                </a:solidFill>
                <a:latin typeface="Arial"/>
                <a:ea typeface="Arial"/>
                <a:cs typeface="Arial"/>
                <a:sym typeface="Arial"/>
              </a:rPr>
              <a:t>become fluent in the fundamentals of mathematics</a:t>
            </a:r>
            <a:endParaRPr/>
          </a:p>
          <a:p>
            <a:pPr indent="0" lvl="0" marL="0" marR="0" rtl="0" algn="l">
              <a:spcBef>
                <a:spcPts val="0"/>
              </a:spcBef>
              <a:spcAft>
                <a:spcPts val="0"/>
              </a:spcAft>
              <a:buNone/>
            </a:pPr>
            <a:r>
              <a:t/>
            </a:r>
            <a:endParaRPr sz="3200">
              <a:solidFill>
                <a:srgbClr val="000000"/>
              </a:solidFill>
              <a:latin typeface="Arial"/>
              <a:ea typeface="Arial"/>
              <a:cs typeface="Arial"/>
              <a:sym typeface="Arial"/>
            </a:endParaRPr>
          </a:p>
          <a:p>
            <a:pPr indent="0" lvl="0" marL="0" marR="0" rtl="0" algn="l">
              <a:spcBef>
                <a:spcPts val="0"/>
              </a:spcBef>
              <a:spcAft>
                <a:spcPts val="0"/>
              </a:spcAft>
              <a:buNone/>
            </a:pPr>
            <a:r>
              <a:rPr lang="en-GB" sz="3200">
                <a:solidFill>
                  <a:srgbClr val="000000"/>
                </a:solidFill>
                <a:latin typeface="Arial"/>
                <a:ea typeface="Arial"/>
                <a:cs typeface="Arial"/>
                <a:sym typeface="Arial"/>
              </a:rPr>
              <a:t>-reason mathematically by following a line of enquiry, conjecturing relationships and generalisations, and developing an argument, justification or proof using mathematical language</a:t>
            </a:r>
            <a:endParaRPr/>
          </a:p>
          <a:p>
            <a:pPr indent="0" lvl="0" marL="0" marR="0" rtl="0" algn="l">
              <a:spcBef>
                <a:spcPts val="0"/>
              </a:spcBef>
              <a:spcAft>
                <a:spcPts val="0"/>
              </a:spcAft>
              <a:buNone/>
            </a:pPr>
            <a:r>
              <a:t/>
            </a:r>
            <a:endParaRPr sz="3200">
              <a:solidFill>
                <a:srgbClr val="000000"/>
              </a:solidFill>
              <a:latin typeface="Arial"/>
              <a:ea typeface="Arial"/>
              <a:cs typeface="Arial"/>
              <a:sym typeface="Arial"/>
            </a:endParaRPr>
          </a:p>
          <a:p>
            <a:pPr indent="0" lvl="0" marL="0" marR="0" rtl="0" algn="l">
              <a:spcBef>
                <a:spcPts val="0"/>
              </a:spcBef>
              <a:spcAft>
                <a:spcPts val="0"/>
              </a:spcAft>
              <a:buNone/>
            </a:pPr>
            <a:r>
              <a:rPr lang="en-GB" sz="3200">
                <a:solidFill>
                  <a:srgbClr val="000000"/>
                </a:solidFill>
                <a:latin typeface="Arial"/>
                <a:ea typeface="Arial"/>
                <a:cs typeface="Arial"/>
                <a:sym typeface="Arial"/>
              </a:rPr>
              <a:t>-can solve problems by applying their mathematics to a variety of routine and non-routine problems with increasing sophistication, including breaking down problems into a series of simpler steps and persevering in seeking solutions</a:t>
            </a:r>
            <a:endParaRPr sz="3200">
              <a:solidFill>
                <a:srgbClr val="000000"/>
              </a:solidFill>
              <a:latin typeface="Arial"/>
              <a:ea typeface="Arial"/>
              <a:cs typeface="Arial"/>
              <a:sym typeface="Arial"/>
            </a:endParaRPr>
          </a:p>
        </p:txBody>
      </p:sp>
      <p:pic>
        <p:nvPicPr>
          <p:cNvPr id="95" name="Google Shape;95;p2"/>
          <p:cNvPicPr preferRelativeResize="0"/>
          <p:nvPr/>
        </p:nvPicPr>
        <p:blipFill rotWithShape="1">
          <a:blip r:embed="rId3">
            <a:alphaModFix/>
          </a:blip>
          <a:srcRect b="0" l="0" r="0" t="0"/>
          <a:stretch/>
        </p:blipFill>
        <p:spPr>
          <a:xfrm>
            <a:off x="8947150" y="63500"/>
            <a:ext cx="1108075" cy="1040892"/>
          </a:xfrm>
          <a:prstGeom prst="rect">
            <a:avLst/>
          </a:prstGeom>
          <a:solidFill>
            <a:srgbClr val="000000">
              <a:alpha val="0"/>
            </a:srgbClr>
          </a:solid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3"/>
          <p:cNvSpPr txBox="1"/>
          <p:nvPr/>
        </p:nvSpPr>
        <p:spPr>
          <a:xfrm>
            <a:off x="1728090" y="65575"/>
            <a:ext cx="713232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u="sng">
                <a:solidFill>
                  <a:srgbClr val="000000"/>
                </a:solidFill>
                <a:latin typeface="Arial"/>
                <a:ea typeface="Arial"/>
                <a:cs typeface="Arial"/>
                <a:sym typeface="Arial"/>
              </a:rPr>
              <a:t>How does maths look at Calcot?</a:t>
            </a:r>
            <a:endParaRPr sz="2800" u="sng">
              <a:solidFill>
                <a:srgbClr val="000000"/>
              </a:solidFill>
              <a:latin typeface="Arial"/>
              <a:ea typeface="Arial"/>
              <a:cs typeface="Arial"/>
              <a:sym typeface="Arial"/>
            </a:endParaRPr>
          </a:p>
        </p:txBody>
      </p:sp>
      <p:pic>
        <p:nvPicPr>
          <p:cNvPr id="101" name="Google Shape;101;p3"/>
          <p:cNvPicPr preferRelativeResize="0"/>
          <p:nvPr/>
        </p:nvPicPr>
        <p:blipFill rotWithShape="1">
          <a:blip r:embed="rId3">
            <a:alphaModFix/>
          </a:blip>
          <a:srcRect b="0" l="0" r="0" t="0"/>
          <a:stretch/>
        </p:blipFill>
        <p:spPr>
          <a:xfrm>
            <a:off x="8483600" y="38100"/>
            <a:ext cx="1574292" cy="1482725"/>
          </a:xfrm>
          <a:prstGeom prst="rect">
            <a:avLst/>
          </a:prstGeom>
          <a:solidFill>
            <a:srgbClr val="000000">
              <a:alpha val="0"/>
            </a:srgbClr>
          </a:solidFill>
          <a:ln>
            <a:noFill/>
          </a:ln>
        </p:spPr>
      </p:pic>
      <p:pic>
        <p:nvPicPr>
          <p:cNvPr id="102" name="Google Shape;102;p3"/>
          <p:cNvPicPr preferRelativeResize="0"/>
          <p:nvPr/>
        </p:nvPicPr>
        <p:blipFill rotWithShape="1">
          <a:blip r:embed="rId4">
            <a:alphaModFix/>
          </a:blip>
          <a:srcRect b="0" l="0" r="0" t="0"/>
          <a:stretch/>
        </p:blipFill>
        <p:spPr>
          <a:xfrm>
            <a:off x="1946373" y="1138725"/>
            <a:ext cx="4986910" cy="1778635"/>
          </a:xfrm>
          <a:prstGeom prst="rect">
            <a:avLst/>
          </a:prstGeom>
          <a:solidFill>
            <a:srgbClr val="000000">
              <a:alpha val="0"/>
            </a:srgbClr>
          </a:solidFill>
          <a:ln>
            <a:noFill/>
          </a:ln>
        </p:spPr>
      </p:pic>
      <p:pic>
        <p:nvPicPr>
          <p:cNvPr id="103" name="Google Shape;103;p3"/>
          <p:cNvPicPr preferRelativeResize="0"/>
          <p:nvPr/>
        </p:nvPicPr>
        <p:blipFill rotWithShape="1">
          <a:blip r:embed="rId5">
            <a:alphaModFix/>
          </a:blip>
          <a:srcRect b="0" l="0" r="0" t="0"/>
          <a:stretch/>
        </p:blipFill>
        <p:spPr>
          <a:xfrm>
            <a:off x="3473040" y="2858738"/>
            <a:ext cx="2331720" cy="1708425"/>
          </a:xfrm>
          <a:prstGeom prst="rect">
            <a:avLst/>
          </a:prstGeom>
          <a:solidFill>
            <a:srgbClr val="000000">
              <a:alpha val="0"/>
            </a:srgbClr>
          </a:solidFill>
          <a:ln>
            <a:noFill/>
          </a:ln>
        </p:spPr>
      </p:pic>
      <p:pic>
        <p:nvPicPr>
          <p:cNvPr id="104" name="Google Shape;104;p3"/>
          <p:cNvPicPr preferRelativeResize="0"/>
          <p:nvPr/>
        </p:nvPicPr>
        <p:blipFill rotWithShape="1">
          <a:blip r:embed="rId6">
            <a:alphaModFix/>
          </a:blip>
          <a:srcRect b="0" l="0" r="0" t="0"/>
          <a:stretch/>
        </p:blipFill>
        <p:spPr>
          <a:xfrm>
            <a:off x="164069" y="2814744"/>
            <a:ext cx="2692527" cy="1278890"/>
          </a:xfrm>
          <a:prstGeom prst="rect">
            <a:avLst/>
          </a:prstGeom>
          <a:solidFill>
            <a:srgbClr val="000000">
              <a:alpha val="0"/>
            </a:srgbClr>
          </a:solidFill>
          <a:ln>
            <a:noFill/>
          </a:ln>
        </p:spPr>
      </p:pic>
      <p:pic>
        <p:nvPicPr>
          <p:cNvPr id="105" name="Google Shape;105;p3"/>
          <p:cNvPicPr preferRelativeResize="0"/>
          <p:nvPr/>
        </p:nvPicPr>
        <p:blipFill rotWithShape="1">
          <a:blip r:embed="rId7">
            <a:alphaModFix/>
          </a:blip>
          <a:srcRect b="0" l="0" r="0" t="0"/>
          <a:stretch/>
        </p:blipFill>
        <p:spPr>
          <a:xfrm>
            <a:off x="7073168" y="899160"/>
            <a:ext cx="1642420" cy="4141533"/>
          </a:xfrm>
          <a:prstGeom prst="rect">
            <a:avLst/>
          </a:prstGeom>
          <a:solidFill>
            <a:srgbClr val="000000">
              <a:alpha val="0"/>
            </a:srgbClr>
          </a:solidFill>
          <a:ln>
            <a:noFill/>
          </a:ln>
        </p:spPr>
      </p:pic>
      <p:pic>
        <p:nvPicPr>
          <p:cNvPr id="106" name="Google Shape;106;p3"/>
          <p:cNvPicPr preferRelativeResize="0"/>
          <p:nvPr/>
        </p:nvPicPr>
        <p:blipFill rotWithShape="1">
          <a:blip r:embed="rId8">
            <a:alphaModFix/>
          </a:blip>
          <a:srcRect b="0" l="0" r="0" t="0"/>
          <a:stretch/>
        </p:blipFill>
        <p:spPr>
          <a:xfrm>
            <a:off x="1510332" y="5040693"/>
            <a:ext cx="5173853" cy="2195215"/>
          </a:xfrm>
          <a:prstGeom prst="rect">
            <a:avLst/>
          </a:prstGeom>
          <a:solidFill>
            <a:srgbClr val="000000">
              <a:alpha val="0"/>
            </a:srgbClr>
          </a:solid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4"/>
          <p:cNvSpPr txBox="1"/>
          <p:nvPr>
            <p:ph type="title"/>
          </p:nvPr>
        </p:nvSpPr>
        <p:spPr>
          <a:xfrm>
            <a:off x="698500" y="405696"/>
            <a:ext cx="8763000" cy="147284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GB" u="sng"/>
              <a:t>Fluency&gt;Problem Solving&gt;Reasoning</a:t>
            </a:r>
            <a:endParaRPr b="1" u="sng"/>
          </a:p>
        </p:txBody>
      </p:sp>
      <p:graphicFrame>
        <p:nvGraphicFramePr>
          <p:cNvPr id="112" name="Google Shape;112;p4"/>
          <p:cNvGraphicFramePr/>
          <p:nvPr/>
        </p:nvGraphicFramePr>
        <p:xfrm>
          <a:off x="698500" y="2473854"/>
          <a:ext cx="3000000" cy="3000000"/>
        </p:xfrm>
        <a:graphic>
          <a:graphicData uri="http://schemas.openxmlformats.org/drawingml/2006/table">
            <a:tbl>
              <a:tblPr bandRow="1" firstRow="1">
                <a:noFill/>
                <a:tableStyleId>{BD86D203-8DEB-4C64-AF56-A7F6142C29B2}</a:tableStyleId>
              </a:tblPr>
              <a:tblGrid>
                <a:gridCol w="2431550"/>
                <a:gridCol w="3200400"/>
                <a:gridCol w="3587250"/>
              </a:tblGrid>
              <a:tr h="507850">
                <a:tc>
                  <a:txBody>
                    <a:bodyPr/>
                    <a:lstStyle/>
                    <a:p>
                      <a:pPr indent="0" lvl="0" marL="0" marR="0" rtl="0" algn="ctr">
                        <a:spcBef>
                          <a:spcPts val="0"/>
                        </a:spcBef>
                        <a:spcAft>
                          <a:spcPts val="0"/>
                        </a:spcAft>
                        <a:buNone/>
                      </a:pPr>
                      <a:r>
                        <a:rPr lang="en-GB" sz="2700" u="none" cap="none" strike="noStrike"/>
                        <a:t>F</a:t>
                      </a:r>
                      <a:endParaRPr sz="2700" u="none" cap="none" strike="noStrike"/>
                    </a:p>
                  </a:txBody>
                  <a:tcPr marT="38100" marB="38100" marR="76200" marL="76200"/>
                </a:tc>
                <a:tc>
                  <a:txBody>
                    <a:bodyPr/>
                    <a:lstStyle/>
                    <a:p>
                      <a:pPr indent="0" lvl="0" marL="0" marR="0" rtl="0" algn="ctr">
                        <a:spcBef>
                          <a:spcPts val="0"/>
                        </a:spcBef>
                        <a:spcAft>
                          <a:spcPts val="0"/>
                        </a:spcAft>
                        <a:buNone/>
                      </a:pPr>
                      <a:r>
                        <a:rPr lang="en-GB" sz="2700" u="none" cap="none" strike="noStrike"/>
                        <a:t>P.S</a:t>
                      </a:r>
                      <a:endParaRPr sz="2700" u="none" cap="none" strike="noStrike"/>
                    </a:p>
                  </a:txBody>
                  <a:tcPr marT="38100" marB="38100" marR="76200" marL="76200"/>
                </a:tc>
                <a:tc>
                  <a:txBody>
                    <a:bodyPr/>
                    <a:lstStyle/>
                    <a:p>
                      <a:pPr indent="0" lvl="0" marL="0" marR="0" rtl="0" algn="ctr">
                        <a:spcBef>
                          <a:spcPts val="0"/>
                        </a:spcBef>
                        <a:spcAft>
                          <a:spcPts val="0"/>
                        </a:spcAft>
                        <a:buNone/>
                      </a:pPr>
                      <a:r>
                        <a:rPr lang="en-GB" sz="2700" u="none" cap="none" strike="noStrike"/>
                        <a:t>R</a:t>
                      </a:r>
                      <a:endParaRPr sz="2700" u="none" cap="none" strike="noStrike"/>
                    </a:p>
                  </a:txBody>
                  <a:tcPr marT="38100" marB="38100" marR="76200" marL="76200"/>
                </a:tc>
              </a:tr>
              <a:tr h="2921000">
                <a:tc>
                  <a:txBody>
                    <a:bodyPr/>
                    <a:lstStyle/>
                    <a:p>
                      <a:pPr indent="0" lvl="0" marL="0" marR="0" rtl="0" algn="ctr">
                        <a:spcBef>
                          <a:spcPts val="0"/>
                        </a:spcBef>
                        <a:spcAft>
                          <a:spcPts val="0"/>
                        </a:spcAft>
                        <a:buNone/>
                      </a:pPr>
                      <a:r>
                        <a:rPr lang="en-GB" sz="2700" u="none" cap="none" strike="noStrike"/>
                        <a:t>3+7=</a:t>
                      </a:r>
                      <a:endParaRPr/>
                    </a:p>
                    <a:p>
                      <a:pPr indent="0" lvl="0" marL="0" marR="0" rtl="0" algn="ctr">
                        <a:spcBef>
                          <a:spcPts val="0"/>
                        </a:spcBef>
                        <a:spcAft>
                          <a:spcPts val="0"/>
                        </a:spcAft>
                        <a:buNone/>
                      </a:pPr>
                      <a:r>
                        <a:t/>
                      </a:r>
                      <a:endParaRPr sz="2700" u="none" cap="none" strike="noStrike"/>
                    </a:p>
                    <a:p>
                      <a:pPr indent="0" lvl="0" marL="0" marR="0" rtl="0" algn="ctr">
                        <a:spcBef>
                          <a:spcPts val="0"/>
                        </a:spcBef>
                        <a:spcAft>
                          <a:spcPts val="0"/>
                        </a:spcAft>
                        <a:buNone/>
                      </a:pPr>
                      <a:r>
                        <a:rPr lang="en-GB" sz="2700" u="none" cap="none" strike="noStrike"/>
                        <a:t>9+1=</a:t>
                      </a:r>
                      <a:endParaRPr/>
                    </a:p>
                    <a:p>
                      <a:pPr indent="0" lvl="0" marL="0" marR="0" rtl="0" algn="ctr">
                        <a:spcBef>
                          <a:spcPts val="0"/>
                        </a:spcBef>
                        <a:spcAft>
                          <a:spcPts val="0"/>
                        </a:spcAft>
                        <a:buNone/>
                      </a:pPr>
                      <a:r>
                        <a:t/>
                      </a:r>
                      <a:endParaRPr sz="2700" u="none" cap="none" strike="noStrike"/>
                    </a:p>
                    <a:p>
                      <a:pPr indent="0" lvl="0" marL="0" marR="0" rtl="0" algn="ctr">
                        <a:spcBef>
                          <a:spcPts val="0"/>
                        </a:spcBef>
                        <a:spcAft>
                          <a:spcPts val="0"/>
                        </a:spcAft>
                        <a:buNone/>
                      </a:pPr>
                      <a:r>
                        <a:rPr lang="en-GB" sz="2700" u="none" cap="none" strike="noStrike"/>
                        <a:t>10=2+___</a:t>
                      </a:r>
                      <a:endParaRPr sz="2700" u="none" cap="none" strike="noStrike"/>
                    </a:p>
                  </a:txBody>
                  <a:tcPr marT="38100" marB="38100" marR="76200" marL="76200"/>
                </a:tc>
                <a:tc>
                  <a:txBody>
                    <a:bodyPr/>
                    <a:lstStyle/>
                    <a:p>
                      <a:pPr indent="0" lvl="0" marL="0" marR="0" rtl="0" algn="ctr">
                        <a:spcBef>
                          <a:spcPts val="0"/>
                        </a:spcBef>
                        <a:spcAft>
                          <a:spcPts val="0"/>
                        </a:spcAft>
                        <a:buNone/>
                      </a:pPr>
                      <a:r>
                        <a:rPr lang="en-GB" sz="2700" u="none" cap="none" strike="noStrike"/>
                        <a:t>Tom has 7 pens but his teacher said that he must find all 10. How many more does Tom need?</a:t>
                      </a:r>
                      <a:endParaRPr sz="2700" u="none" cap="none" strike="noStrike"/>
                    </a:p>
                  </a:txBody>
                  <a:tcPr marT="38100" marB="38100" marR="76200" marL="76200"/>
                </a:tc>
                <a:tc>
                  <a:txBody>
                    <a:bodyPr/>
                    <a:lstStyle/>
                    <a:p>
                      <a:pPr indent="0" lvl="0" marL="0" marR="0" rtl="0" algn="l">
                        <a:spcBef>
                          <a:spcPts val="0"/>
                        </a:spcBef>
                        <a:spcAft>
                          <a:spcPts val="0"/>
                        </a:spcAft>
                        <a:buNone/>
                      </a:pPr>
                      <a:r>
                        <a:rPr lang="en-GB" sz="2700" u="none" cap="none" strike="noStrike"/>
                        <a:t>Miss Buck says ‘when I add 7 and 3, it doesn’t matter which way round I do it, I will always get the same answer.’</a:t>
                      </a:r>
                      <a:endParaRPr/>
                    </a:p>
                    <a:p>
                      <a:pPr indent="0" lvl="0" marL="0" marR="0" rtl="0" algn="l">
                        <a:spcBef>
                          <a:spcPts val="0"/>
                        </a:spcBef>
                        <a:spcAft>
                          <a:spcPts val="0"/>
                        </a:spcAft>
                        <a:buNone/>
                      </a:pPr>
                      <a:r>
                        <a:t/>
                      </a:r>
                      <a:endParaRPr sz="2700"/>
                    </a:p>
                    <a:p>
                      <a:pPr indent="0" lvl="0" marL="0" marR="0" rtl="0" algn="l">
                        <a:spcBef>
                          <a:spcPts val="0"/>
                        </a:spcBef>
                        <a:spcAft>
                          <a:spcPts val="0"/>
                        </a:spcAft>
                        <a:buNone/>
                      </a:pPr>
                      <a:r>
                        <a:rPr lang="en-GB" sz="2700"/>
                        <a:t>Is she correct? Explain</a:t>
                      </a:r>
                      <a:endParaRPr sz="2700"/>
                    </a:p>
                  </a:txBody>
                  <a:tcPr marT="38100" marB="38100" marR="76200" marL="76200"/>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5"/>
          <p:cNvSpPr txBox="1"/>
          <p:nvPr/>
        </p:nvSpPr>
        <p:spPr>
          <a:xfrm>
            <a:off x="1082040" y="305097"/>
            <a:ext cx="62814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600" u="sng">
                <a:solidFill>
                  <a:srgbClr val="000000"/>
                </a:solidFill>
                <a:latin typeface="Arial"/>
                <a:ea typeface="Arial"/>
                <a:cs typeface="Arial"/>
                <a:sym typeface="Arial"/>
              </a:rPr>
              <a:t>What you will see in books</a:t>
            </a:r>
            <a:endParaRPr sz="3600" u="sng">
              <a:solidFill>
                <a:srgbClr val="000000"/>
              </a:solidFill>
              <a:latin typeface="Arial"/>
              <a:ea typeface="Arial"/>
              <a:cs typeface="Arial"/>
              <a:sym typeface="Arial"/>
            </a:endParaRPr>
          </a:p>
        </p:txBody>
      </p:sp>
      <p:pic>
        <p:nvPicPr>
          <p:cNvPr id="118" name="Google Shape;118;p5"/>
          <p:cNvPicPr preferRelativeResize="0"/>
          <p:nvPr/>
        </p:nvPicPr>
        <p:blipFill rotWithShape="1">
          <a:blip r:embed="rId3">
            <a:alphaModFix/>
          </a:blip>
          <a:srcRect b="0" l="0" r="0" t="0"/>
          <a:stretch/>
        </p:blipFill>
        <p:spPr>
          <a:xfrm>
            <a:off x="8540750" y="25400"/>
            <a:ext cx="1574292" cy="1482725"/>
          </a:xfrm>
          <a:prstGeom prst="rect">
            <a:avLst/>
          </a:prstGeom>
          <a:solidFill>
            <a:srgbClr val="000000">
              <a:alpha val="0"/>
            </a:srgbClr>
          </a:solidFill>
          <a:ln>
            <a:noFill/>
          </a:ln>
        </p:spPr>
      </p:pic>
      <p:pic>
        <p:nvPicPr>
          <p:cNvPr id="119" name="Google Shape;119;p5"/>
          <p:cNvPicPr preferRelativeResize="0"/>
          <p:nvPr/>
        </p:nvPicPr>
        <p:blipFill rotWithShape="1">
          <a:blip r:embed="rId4">
            <a:alphaModFix/>
          </a:blip>
          <a:srcRect b="0" l="0" r="0" t="0"/>
          <a:stretch/>
        </p:blipFill>
        <p:spPr>
          <a:xfrm>
            <a:off x="1082040" y="2377440"/>
            <a:ext cx="7604760" cy="4785360"/>
          </a:xfrm>
          <a:prstGeom prst="rect">
            <a:avLst/>
          </a:prstGeom>
          <a:solidFill>
            <a:srgbClr val="000000">
              <a:alpha val="0"/>
            </a:srgbClr>
          </a:solidFill>
          <a:ln>
            <a:noFill/>
          </a:ln>
        </p:spPr>
      </p:pic>
      <p:sp>
        <p:nvSpPr>
          <p:cNvPr id="120" name="Google Shape;120;p5"/>
          <p:cNvSpPr txBox="1"/>
          <p:nvPr/>
        </p:nvSpPr>
        <p:spPr>
          <a:xfrm>
            <a:off x="1739900" y="1579880"/>
            <a:ext cx="562356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rgbClr val="000000"/>
                </a:solidFill>
                <a:latin typeface="Arial"/>
                <a:ea typeface="Arial"/>
                <a:cs typeface="Arial"/>
                <a:sym typeface="Arial"/>
              </a:rPr>
              <a:t>Fluency&gt;problem solving&gt;reasoning</a:t>
            </a:r>
            <a:endParaRPr sz="2400">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6"/>
          <p:cNvSpPr txBox="1"/>
          <p:nvPr/>
        </p:nvSpPr>
        <p:spPr>
          <a:xfrm>
            <a:off x="2971800" y="241300"/>
            <a:ext cx="3375792"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100" u="sng">
                <a:solidFill>
                  <a:srgbClr val="000000"/>
                </a:solidFill>
                <a:latin typeface="Arial"/>
                <a:ea typeface="Arial"/>
                <a:cs typeface="Arial"/>
                <a:sym typeface="Arial"/>
              </a:rPr>
              <a:t>The real life context</a:t>
            </a:r>
            <a:endParaRPr sz="2100" u="sng">
              <a:solidFill>
                <a:srgbClr val="000000"/>
              </a:solidFill>
              <a:latin typeface="Arial"/>
              <a:ea typeface="Arial"/>
              <a:cs typeface="Arial"/>
              <a:sym typeface="Arial"/>
            </a:endParaRPr>
          </a:p>
        </p:txBody>
      </p:sp>
      <p:pic>
        <p:nvPicPr>
          <p:cNvPr id="126" name="Google Shape;126;p6"/>
          <p:cNvPicPr preferRelativeResize="0"/>
          <p:nvPr/>
        </p:nvPicPr>
        <p:blipFill rotWithShape="1">
          <a:blip r:embed="rId3">
            <a:alphaModFix/>
          </a:blip>
          <a:srcRect b="0" l="0" r="0" t="0"/>
          <a:stretch/>
        </p:blipFill>
        <p:spPr>
          <a:xfrm>
            <a:off x="8528050" y="38100"/>
            <a:ext cx="1574292" cy="1482725"/>
          </a:xfrm>
          <a:prstGeom prst="rect">
            <a:avLst/>
          </a:prstGeom>
          <a:solidFill>
            <a:srgbClr val="000000">
              <a:alpha val="0"/>
            </a:srgbClr>
          </a:solidFill>
          <a:ln>
            <a:noFill/>
          </a:ln>
        </p:spPr>
      </p:pic>
      <p:pic>
        <p:nvPicPr>
          <p:cNvPr id="127" name="Google Shape;127;p6"/>
          <p:cNvPicPr preferRelativeResize="0"/>
          <p:nvPr/>
        </p:nvPicPr>
        <p:blipFill rotWithShape="1">
          <a:blip r:embed="rId4">
            <a:alphaModFix/>
          </a:blip>
          <a:srcRect b="0" l="0" r="0" t="0"/>
          <a:stretch/>
        </p:blipFill>
        <p:spPr>
          <a:xfrm>
            <a:off x="205171" y="656798"/>
            <a:ext cx="3058160" cy="3561080"/>
          </a:xfrm>
          <a:prstGeom prst="rect">
            <a:avLst/>
          </a:prstGeom>
          <a:solidFill>
            <a:srgbClr val="000000">
              <a:alpha val="0"/>
            </a:srgbClr>
          </a:solidFill>
          <a:ln>
            <a:noFill/>
          </a:ln>
        </p:spPr>
      </p:pic>
      <p:pic>
        <p:nvPicPr>
          <p:cNvPr id="128" name="Google Shape;128;p6"/>
          <p:cNvPicPr preferRelativeResize="0"/>
          <p:nvPr/>
        </p:nvPicPr>
        <p:blipFill rotWithShape="1">
          <a:blip r:embed="rId5">
            <a:alphaModFix/>
          </a:blip>
          <a:srcRect b="0" l="0" r="0" t="0"/>
          <a:stretch/>
        </p:blipFill>
        <p:spPr>
          <a:xfrm>
            <a:off x="3550920" y="686198"/>
            <a:ext cx="3246339" cy="2755075"/>
          </a:xfrm>
          <a:prstGeom prst="rect">
            <a:avLst/>
          </a:prstGeom>
          <a:solidFill>
            <a:srgbClr val="000000">
              <a:alpha val="0"/>
            </a:srgbClr>
          </a:solidFill>
          <a:ln>
            <a:noFill/>
          </a:ln>
        </p:spPr>
      </p:pic>
      <p:pic>
        <p:nvPicPr>
          <p:cNvPr id="129" name="Google Shape;129;p6"/>
          <p:cNvPicPr preferRelativeResize="0"/>
          <p:nvPr/>
        </p:nvPicPr>
        <p:blipFill rotWithShape="1">
          <a:blip r:embed="rId6">
            <a:alphaModFix/>
          </a:blip>
          <a:srcRect b="0" l="0" r="0" t="0"/>
          <a:stretch/>
        </p:blipFill>
        <p:spPr>
          <a:xfrm>
            <a:off x="1211724" y="4419601"/>
            <a:ext cx="3294092" cy="1056005"/>
          </a:xfrm>
          <a:prstGeom prst="rect">
            <a:avLst/>
          </a:prstGeom>
          <a:solidFill>
            <a:srgbClr val="000000">
              <a:alpha val="0"/>
            </a:srgbClr>
          </a:solidFill>
          <a:ln>
            <a:noFill/>
          </a:ln>
        </p:spPr>
      </p:pic>
      <p:pic>
        <p:nvPicPr>
          <p:cNvPr id="130" name="Google Shape;130;p6"/>
          <p:cNvPicPr preferRelativeResize="0"/>
          <p:nvPr/>
        </p:nvPicPr>
        <p:blipFill rotWithShape="1">
          <a:blip r:embed="rId7">
            <a:alphaModFix/>
          </a:blip>
          <a:srcRect b="0" l="0" r="0" t="0"/>
          <a:stretch/>
        </p:blipFill>
        <p:spPr>
          <a:xfrm>
            <a:off x="5882640" y="3830448"/>
            <a:ext cx="4097465" cy="3290316"/>
          </a:xfrm>
          <a:prstGeom prst="rect">
            <a:avLst/>
          </a:prstGeom>
          <a:solidFill>
            <a:srgbClr val="000000">
              <a:alpha val="0"/>
            </a:srgbClr>
          </a:solidFill>
          <a:ln>
            <a:noFill/>
          </a:ln>
        </p:spPr>
      </p:pic>
      <p:pic>
        <p:nvPicPr>
          <p:cNvPr id="131" name="Google Shape;131;p6"/>
          <p:cNvPicPr preferRelativeResize="0"/>
          <p:nvPr/>
        </p:nvPicPr>
        <p:blipFill rotWithShape="1">
          <a:blip r:embed="rId8">
            <a:alphaModFix/>
          </a:blip>
          <a:srcRect b="0" l="0" r="0" t="0"/>
          <a:stretch/>
        </p:blipFill>
        <p:spPr>
          <a:xfrm>
            <a:off x="346710" y="5949950"/>
            <a:ext cx="5024120" cy="932099"/>
          </a:xfrm>
          <a:prstGeom prst="rect">
            <a:avLst/>
          </a:prstGeom>
          <a:solidFill>
            <a:srgbClr val="000000">
              <a:alpha val="0"/>
            </a:srgbClr>
          </a:solid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gf7bde0bc0c_0_0"/>
          <p:cNvPicPr preferRelativeResize="0"/>
          <p:nvPr/>
        </p:nvPicPr>
        <p:blipFill>
          <a:blip r:embed="rId3">
            <a:alphaModFix/>
          </a:blip>
          <a:stretch>
            <a:fillRect/>
          </a:stretch>
        </p:blipFill>
        <p:spPr>
          <a:xfrm>
            <a:off x="152400" y="764025"/>
            <a:ext cx="9855200" cy="534337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pic>
        <p:nvPicPr>
          <p:cNvPr id="143" name="Google Shape;143;gf7bde0bc0c_0_5"/>
          <p:cNvPicPr preferRelativeResize="0"/>
          <p:nvPr/>
        </p:nvPicPr>
        <p:blipFill>
          <a:blip r:embed="rId3">
            <a:alphaModFix/>
          </a:blip>
          <a:stretch>
            <a:fillRect/>
          </a:stretch>
        </p:blipFill>
        <p:spPr>
          <a:xfrm>
            <a:off x="509175" y="789525"/>
            <a:ext cx="9855201" cy="537701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id="149" name="Google Shape;149;gf7bde0bc0c_0_10"/>
          <p:cNvPicPr preferRelativeResize="0"/>
          <p:nvPr/>
        </p:nvPicPr>
        <p:blipFill>
          <a:blip r:embed="rId3">
            <a:alphaModFix/>
          </a:blip>
          <a:stretch>
            <a:fillRect/>
          </a:stretch>
        </p:blipFill>
        <p:spPr>
          <a:xfrm>
            <a:off x="152400" y="634825"/>
            <a:ext cx="9855200" cy="524367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7"/>
          <p:cNvSpPr txBox="1"/>
          <p:nvPr/>
        </p:nvSpPr>
        <p:spPr>
          <a:xfrm>
            <a:off x="3733800" y="12700"/>
            <a:ext cx="1874090"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100" u="sng">
                <a:solidFill>
                  <a:srgbClr val="000000"/>
                </a:solidFill>
                <a:latin typeface="Arial"/>
                <a:ea typeface="Arial"/>
                <a:cs typeface="Arial"/>
                <a:sym typeface="Arial"/>
              </a:rPr>
              <a:t>Reasoning</a:t>
            </a:r>
            <a:endParaRPr sz="2100" u="sng">
              <a:solidFill>
                <a:srgbClr val="000000"/>
              </a:solidFill>
              <a:latin typeface="Arial"/>
              <a:ea typeface="Arial"/>
              <a:cs typeface="Arial"/>
              <a:sym typeface="Arial"/>
            </a:endParaRPr>
          </a:p>
        </p:txBody>
      </p:sp>
      <p:pic>
        <p:nvPicPr>
          <p:cNvPr id="155" name="Google Shape;155;p7"/>
          <p:cNvPicPr preferRelativeResize="0"/>
          <p:nvPr/>
        </p:nvPicPr>
        <p:blipFill rotWithShape="1">
          <a:blip r:embed="rId3">
            <a:alphaModFix/>
          </a:blip>
          <a:srcRect b="0" l="0" r="0" t="0"/>
          <a:stretch/>
        </p:blipFill>
        <p:spPr>
          <a:xfrm>
            <a:off x="50800" y="76200"/>
            <a:ext cx="2387600" cy="3092450"/>
          </a:xfrm>
          <a:prstGeom prst="rect">
            <a:avLst/>
          </a:prstGeom>
          <a:solidFill>
            <a:srgbClr val="000000">
              <a:alpha val="0"/>
            </a:srgbClr>
          </a:solidFill>
          <a:ln>
            <a:noFill/>
          </a:ln>
        </p:spPr>
      </p:pic>
      <p:pic>
        <p:nvPicPr>
          <p:cNvPr id="156" name="Google Shape;156;p7"/>
          <p:cNvPicPr preferRelativeResize="0"/>
          <p:nvPr/>
        </p:nvPicPr>
        <p:blipFill rotWithShape="1">
          <a:blip r:embed="rId4">
            <a:alphaModFix/>
          </a:blip>
          <a:srcRect b="0" l="0" r="0" t="0"/>
          <a:stretch/>
        </p:blipFill>
        <p:spPr>
          <a:xfrm>
            <a:off x="2697480" y="1146810"/>
            <a:ext cx="7462520" cy="2021840"/>
          </a:xfrm>
          <a:prstGeom prst="rect">
            <a:avLst/>
          </a:prstGeom>
          <a:solidFill>
            <a:srgbClr val="000000">
              <a:alpha val="0"/>
            </a:srgbClr>
          </a:solidFill>
          <a:ln>
            <a:noFill/>
          </a:ln>
        </p:spPr>
      </p:pic>
      <p:pic>
        <p:nvPicPr>
          <p:cNvPr id="157" name="Google Shape;157;p7"/>
          <p:cNvPicPr preferRelativeResize="0"/>
          <p:nvPr/>
        </p:nvPicPr>
        <p:blipFill rotWithShape="1">
          <a:blip r:embed="rId5">
            <a:alphaModFix/>
          </a:blip>
          <a:srcRect b="0" l="0" r="0" t="0"/>
          <a:stretch/>
        </p:blipFill>
        <p:spPr>
          <a:xfrm>
            <a:off x="346741" y="3299523"/>
            <a:ext cx="7059899" cy="4133469"/>
          </a:xfrm>
          <a:prstGeom prst="rect">
            <a:avLst/>
          </a:prstGeom>
          <a:solidFill>
            <a:srgbClr val="000000">
              <a:alpha val="0"/>
            </a:srgbClr>
          </a:solidFill>
          <a:ln>
            <a:noFill/>
          </a:ln>
        </p:spPr>
      </p:pic>
      <p:pic>
        <p:nvPicPr>
          <p:cNvPr id="158" name="Google Shape;158;p7"/>
          <p:cNvPicPr preferRelativeResize="0"/>
          <p:nvPr/>
        </p:nvPicPr>
        <p:blipFill rotWithShape="1">
          <a:blip r:embed="rId6">
            <a:alphaModFix/>
          </a:blip>
          <a:srcRect b="0" l="0" r="0" t="0"/>
          <a:stretch/>
        </p:blipFill>
        <p:spPr>
          <a:xfrm>
            <a:off x="9353550" y="-50800"/>
            <a:ext cx="879983" cy="824611"/>
          </a:xfrm>
          <a:prstGeom prst="rect">
            <a:avLst/>
          </a:prstGeom>
          <a:solidFill>
            <a:srgbClr val="000000">
              <a:alpha val="0"/>
            </a:srgbClr>
          </a:solidFill>
          <a:ln>
            <a:noFill/>
          </a:ln>
        </p:spPr>
      </p:pic>
      <p:pic>
        <p:nvPicPr>
          <p:cNvPr id="159" name="Google Shape;159;p7"/>
          <p:cNvPicPr preferRelativeResize="0"/>
          <p:nvPr/>
        </p:nvPicPr>
        <p:blipFill rotWithShape="1">
          <a:blip r:embed="rId7">
            <a:alphaModFix/>
          </a:blip>
          <a:srcRect b="0" l="0" r="0" t="0"/>
          <a:stretch/>
        </p:blipFill>
        <p:spPr>
          <a:xfrm>
            <a:off x="5445761" y="143573"/>
            <a:ext cx="2646680" cy="904367"/>
          </a:xfrm>
          <a:prstGeom prst="rect">
            <a:avLst/>
          </a:prstGeom>
          <a:solidFill>
            <a:srgbClr val="000000">
              <a:alpha val="0"/>
            </a:srgbClr>
          </a:solidFill>
          <a:ln>
            <a:noFill/>
          </a:ln>
        </p:spPr>
      </p:pic>
      <p:pic>
        <p:nvPicPr>
          <p:cNvPr id="160" name="Google Shape;160;p7"/>
          <p:cNvPicPr preferRelativeResize="0"/>
          <p:nvPr/>
        </p:nvPicPr>
        <p:blipFill rotWithShape="1">
          <a:blip r:embed="rId8">
            <a:alphaModFix/>
          </a:blip>
          <a:srcRect b="0" l="0" r="0" t="0"/>
          <a:stretch/>
        </p:blipFill>
        <p:spPr>
          <a:xfrm>
            <a:off x="8244839" y="3719703"/>
            <a:ext cx="1777301" cy="1812417"/>
          </a:xfrm>
          <a:prstGeom prst="rect">
            <a:avLst/>
          </a:prstGeom>
          <a:solidFill>
            <a:srgbClr val="000000">
              <a:alpha val="0"/>
            </a:srgbClr>
          </a:solid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8"/>
          <p:cNvSpPr txBox="1"/>
          <p:nvPr>
            <p:ph type="title"/>
          </p:nvPr>
        </p:nvSpPr>
        <p:spPr>
          <a:xfrm>
            <a:off x="698500" y="405696"/>
            <a:ext cx="8763000" cy="147284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GB" u="sng"/>
              <a:t>Questions to encourage problem solving and reasoning</a:t>
            </a:r>
            <a:endParaRPr b="1" u="sng"/>
          </a:p>
        </p:txBody>
      </p:sp>
      <p:sp>
        <p:nvSpPr>
          <p:cNvPr id="166" name="Google Shape;166;p8"/>
          <p:cNvSpPr txBox="1"/>
          <p:nvPr>
            <p:ph idx="1" type="body"/>
          </p:nvPr>
        </p:nvSpPr>
        <p:spPr>
          <a:xfrm>
            <a:off x="698500" y="2028472"/>
            <a:ext cx="8763000" cy="4834820"/>
          </a:xfrm>
          <a:prstGeom prst="rect">
            <a:avLst/>
          </a:prstGeom>
          <a:noFill/>
          <a:ln>
            <a:noFill/>
          </a:ln>
        </p:spPr>
        <p:txBody>
          <a:bodyPr anchorCtr="0" anchor="t" bIns="45700" lIns="91425" spcFirstLastPara="1" rIns="91425" wrap="square" tIns="45700">
            <a:normAutofit/>
          </a:bodyPr>
          <a:lstStyle/>
          <a:p>
            <a:pPr indent="-228600" lvl="0" marL="190492" rtl="0" algn="l">
              <a:lnSpc>
                <a:spcPct val="90000"/>
              </a:lnSpc>
              <a:spcBef>
                <a:spcPts val="0"/>
              </a:spcBef>
              <a:spcAft>
                <a:spcPts val="0"/>
              </a:spcAft>
              <a:buClr>
                <a:schemeClr val="dk1"/>
              </a:buClr>
              <a:buSzPts val="3600"/>
              <a:buChar char="•"/>
            </a:pPr>
            <a:r>
              <a:rPr lang="en-GB" sz="3600"/>
              <a:t>Can you show me this in another way?</a:t>
            </a:r>
            <a:endParaRPr/>
          </a:p>
          <a:p>
            <a:pPr indent="-228600" lvl="0" marL="190492" rtl="0" algn="l">
              <a:lnSpc>
                <a:spcPct val="90000"/>
              </a:lnSpc>
              <a:spcBef>
                <a:spcPts val="833"/>
              </a:spcBef>
              <a:spcAft>
                <a:spcPts val="0"/>
              </a:spcAft>
              <a:buClr>
                <a:schemeClr val="dk1"/>
              </a:buClr>
              <a:buSzPts val="3600"/>
              <a:buChar char="•"/>
            </a:pPr>
            <a:r>
              <a:rPr lang="en-GB" sz="3600"/>
              <a:t>Prove that….?</a:t>
            </a:r>
            <a:endParaRPr/>
          </a:p>
          <a:p>
            <a:pPr indent="-228600" lvl="0" marL="190492" rtl="0" algn="l">
              <a:lnSpc>
                <a:spcPct val="90000"/>
              </a:lnSpc>
              <a:spcBef>
                <a:spcPts val="833"/>
              </a:spcBef>
              <a:spcAft>
                <a:spcPts val="0"/>
              </a:spcAft>
              <a:buClr>
                <a:schemeClr val="dk1"/>
              </a:buClr>
              <a:buSzPts val="3600"/>
              <a:buChar char="•"/>
            </a:pPr>
            <a:r>
              <a:rPr lang="en-GB" sz="3600"/>
              <a:t>How do you know that….?</a:t>
            </a:r>
            <a:endParaRPr/>
          </a:p>
          <a:p>
            <a:pPr indent="-228600" lvl="0" marL="190492" rtl="0" algn="l">
              <a:lnSpc>
                <a:spcPct val="90000"/>
              </a:lnSpc>
              <a:spcBef>
                <a:spcPts val="833"/>
              </a:spcBef>
              <a:spcAft>
                <a:spcPts val="0"/>
              </a:spcAft>
              <a:buClr>
                <a:schemeClr val="dk1"/>
              </a:buClr>
              <a:buSzPts val="3600"/>
              <a:buChar char="•"/>
            </a:pPr>
            <a:r>
              <a:rPr lang="en-GB" sz="3600"/>
              <a:t>Always/sometimes/never….?</a:t>
            </a:r>
            <a:endParaRPr/>
          </a:p>
          <a:p>
            <a:pPr indent="-228600" lvl="0" marL="190492" rtl="0" algn="l">
              <a:lnSpc>
                <a:spcPct val="90000"/>
              </a:lnSpc>
              <a:spcBef>
                <a:spcPts val="833"/>
              </a:spcBef>
              <a:spcAft>
                <a:spcPts val="0"/>
              </a:spcAft>
              <a:buClr>
                <a:schemeClr val="dk1"/>
              </a:buClr>
              <a:buSzPts val="3600"/>
              <a:buChar char="•"/>
            </a:pPr>
            <a:r>
              <a:rPr lang="en-GB" sz="3600"/>
              <a:t>True or false…?</a:t>
            </a:r>
            <a:endParaRPr/>
          </a:p>
          <a:p>
            <a:pPr indent="-228600" lvl="0" marL="190492" rtl="0" algn="l">
              <a:lnSpc>
                <a:spcPct val="90000"/>
              </a:lnSpc>
              <a:spcBef>
                <a:spcPts val="833"/>
              </a:spcBef>
              <a:spcAft>
                <a:spcPts val="0"/>
              </a:spcAft>
              <a:buClr>
                <a:schemeClr val="dk1"/>
              </a:buClr>
              <a:buSzPts val="3600"/>
              <a:buChar char="•"/>
            </a:pPr>
            <a:r>
              <a:rPr lang="en-GB" sz="3600"/>
              <a:t>The answer is ……., tell me why.</a:t>
            </a:r>
            <a:endParaRPr/>
          </a:p>
          <a:p>
            <a:pPr indent="-228600" lvl="0" marL="190492" rtl="0" algn="l">
              <a:lnSpc>
                <a:spcPct val="90000"/>
              </a:lnSpc>
              <a:spcBef>
                <a:spcPts val="833"/>
              </a:spcBef>
              <a:spcAft>
                <a:spcPts val="0"/>
              </a:spcAft>
              <a:buClr>
                <a:schemeClr val="dk1"/>
              </a:buClr>
              <a:buSzPts val="3600"/>
              <a:buChar char="•"/>
            </a:pPr>
            <a:r>
              <a:rPr lang="en-GB" sz="3600"/>
              <a:t>Which is the odd one out?</a:t>
            </a:r>
            <a:endParaRPr/>
          </a:p>
          <a:p>
            <a:pPr indent="0" lvl="0" marL="0" rtl="0" algn="l">
              <a:lnSpc>
                <a:spcPct val="90000"/>
              </a:lnSpc>
              <a:spcBef>
                <a:spcPts val="833"/>
              </a:spcBef>
              <a:spcAft>
                <a:spcPts val="0"/>
              </a:spcAft>
              <a:buClr>
                <a:schemeClr val="dk1"/>
              </a:buClr>
              <a:buSzPts val="2333"/>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9"/>
          <p:cNvSpPr txBox="1"/>
          <p:nvPr/>
        </p:nvSpPr>
        <p:spPr>
          <a:xfrm>
            <a:off x="685800" y="731520"/>
            <a:ext cx="8229600"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800" u="sng">
                <a:solidFill>
                  <a:schemeClr val="dk1"/>
                </a:solidFill>
                <a:latin typeface="Calibri"/>
                <a:ea typeface="Calibri"/>
                <a:cs typeface="Calibri"/>
                <a:sym typeface="Calibri"/>
              </a:rPr>
              <a:t>If I know…. then I know……</a:t>
            </a:r>
            <a:endParaRPr sz="4800" u="sng">
              <a:solidFill>
                <a:schemeClr val="dk1"/>
              </a:solidFill>
              <a:latin typeface="Calibri"/>
              <a:ea typeface="Calibri"/>
              <a:cs typeface="Calibri"/>
              <a:sym typeface="Calibri"/>
            </a:endParaRPr>
          </a:p>
        </p:txBody>
      </p:sp>
      <p:sp>
        <p:nvSpPr>
          <p:cNvPr id="172" name="Google Shape;172;p9"/>
          <p:cNvSpPr txBox="1"/>
          <p:nvPr/>
        </p:nvSpPr>
        <p:spPr>
          <a:xfrm>
            <a:off x="3855720" y="3032760"/>
            <a:ext cx="77724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7200">
                <a:solidFill>
                  <a:schemeClr val="dk1"/>
                </a:solidFill>
                <a:latin typeface="Calibri"/>
                <a:ea typeface="Calibri"/>
                <a:cs typeface="Calibri"/>
                <a:sym typeface="Calibri"/>
              </a:rPr>
              <a:t>6X7=42</a:t>
            </a:r>
            <a:endParaRPr sz="72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0"/>
          <p:cNvSpPr txBox="1"/>
          <p:nvPr/>
        </p:nvSpPr>
        <p:spPr>
          <a:xfrm>
            <a:off x="1612900" y="139700"/>
            <a:ext cx="5305500"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800" u="sng">
                <a:solidFill>
                  <a:srgbClr val="000000"/>
                </a:solidFill>
                <a:latin typeface="Arial"/>
                <a:ea typeface="Arial"/>
                <a:cs typeface="Arial"/>
                <a:sym typeface="Arial"/>
              </a:rPr>
              <a:t>How do we assess and plan?</a:t>
            </a:r>
            <a:endParaRPr sz="2800" u="sng">
              <a:solidFill>
                <a:srgbClr val="000000"/>
              </a:solidFill>
              <a:latin typeface="Arial"/>
              <a:ea typeface="Arial"/>
              <a:cs typeface="Arial"/>
              <a:sym typeface="Arial"/>
            </a:endParaRPr>
          </a:p>
        </p:txBody>
      </p:sp>
      <p:pic>
        <p:nvPicPr>
          <p:cNvPr id="178" name="Google Shape;178;p10"/>
          <p:cNvPicPr preferRelativeResize="0"/>
          <p:nvPr/>
        </p:nvPicPr>
        <p:blipFill rotWithShape="1">
          <a:blip r:embed="rId3">
            <a:alphaModFix/>
          </a:blip>
          <a:srcRect b="0" l="0" r="0" t="0"/>
          <a:stretch/>
        </p:blipFill>
        <p:spPr>
          <a:xfrm>
            <a:off x="9258300" y="127000"/>
            <a:ext cx="879983" cy="824611"/>
          </a:xfrm>
          <a:prstGeom prst="rect">
            <a:avLst/>
          </a:prstGeom>
          <a:solidFill>
            <a:srgbClr val="000000">
              <a:alpha val="0"/>
            </a:srgbClr>
          </a:solidFill>
          <a:ln>
            <a:noFill/>
          </a:ln>
        </p:spPr>
      </p:pic>
      <p:pic>
        <p:nvPicPr>
          <p:cNvPr id="179" name="Google Shape;179;p10"/>
          <p:cNvPicPr preferRelativeResize="0"/>
          <p:nvPr/>
        </p:nvPicPr>
        <p:blipFill rotWithShape="1">
          <a:blip r:embed="rId4">
            <a:alphaModFix/>
          </a:blip>
          <a:srcRect b="0" l="0" r="0" t="0"/>
          <a:stretch/>
        </p:blipFill>
        <p:spPr>
          <a:xfrm>
            <a:off x="304800" y="1060385"/>
            <a:ext cx="4318000" cy="2649431"/>
          </a:xfrm>
          <a:prstGeom prst="rect">
            <a:avLst/>
          </a:prstGeom>
          <a:solidFill>
            <a:srgbClr val="000000">
              <a:alpha val="0"/>
            </a:srgbClr>
          </a:solidFill>
          <a:ln>
            <a:noFill/>
          </a:ln>
        </p:spPr>
      </p:pic>
      <p:pic>
        <p:nvPicPr>
          <p:cNvPr id="180" name="Google Shape;180;p10"/>
          <p:cNvPicPr preferRelativeResize="0"/>
          <p:nvPr/>
        </p:nvPicPr>
        <p:blipFill rotWithShape="1">
          <a:blip r:embed="rId5">
            <a:alphaModFix/>
          </a:blip>
          <a:srcRect b="0" l="0" r="0" t="0"/>
          <a:stretch/>
        </p:blipFill>
        <p:spPr>
          <a:xfrm>
            <a:off x="5016500" y="762000"/>
            <a:ext cx="4070794" cy="3004946"/>
          </a:xfrm>
          <a:prstGeom prst="rect">
            <a:avLst/>
          </a:prstGeom>
          <a:solidFill>
            <a:srgbClr val="000000">
              <a:alpha val="0"/>
            </a:srgbClr>
          </a:solidFill>
          <a:ln>
            <a:noFill/>
          </a:ln>
        </p:spPr>
      </p:pic>
      <p:sp>
        <p:nvSpPr>
          <p:cNvPr id="181" name="Google Shape;181;p10"/>
          <p:cNvSpPr txBox="1"/>
          <p:nvPr/>
        </p:nvSpPr>
        <p:spPr>
          <a:xfrm>
            <a:off x="794134" y="6177280"/>
            <a:ext cx="1447924"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000000"/>
                </a:solidFill>
                <a:latin typeface="Arial"/>
                <a:ea typeface="Arial"/>
                <a:cs typeface="Arial"/>
                <a:sym typeface="Arial"/>
              </a:rPr>
              <a:t>PUMA</a:t>
            </a:r>
            <a:endParaRPr sz="2700">
              <a:solidFill>
                <a:srgbClr val="000000"/>
              </a:solidFill>
              <a:latin typeface="Arial"/>
              <a:ea typeface="Arial"/>
              <a:cs typeface="Arial"/>
              <a:sym typeface="Arial"/>
            </a:endParaRPr>
          </a:p>
        </p:txBody>
      </p:sp>
      <p:sp>
        <p:nvSpPr>
          <p:cNvPr id="182" name="Google Shape;182;p10"/>
          <p:cNvSpPr txBox="1"/>
          <p:nvPr/>
        </p:nvSpPr>
        <p:spPr>
          <a:xfrm>
            <a:off x="6213994" y="4263706"/>
            <a:ext cx="1408811"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000000"/>
                </a:solidFill>
                <a:latin typeface="Arial"/>
                <a:ea typeface="Arial"/>
                <a:cs typeface="Arial"/>
                <a:sym typeface="Arial"/>
              </a:rPr>
              <a:t>SATS</a:t>
            </a:r>
            <a:endParaRPr sz="2700">
              <a:solidFill>
                <a:srgbClr val="000000"/>
              </a:solidFill>
              <a:latin typeface="Arial"/>
              <a:ea typeface="Arial"/>
              <a:cs typeface="Arial"/>
              <a:sym typeface="Arial"/>
            </a:endParaRPr>
          </a:p>
        </p:txBody>
      </p:sp>
      <p:sp>
        <p:nvSpPr>
          <p:cNvPr id="183" name="Google Shape;183;p10"/>
          <p:cNvSpPr txBox="1"/>
          <p:nvPr/>
        </p:nvSpPr>
        <p:spPr>
          <a:xfrm>
            <a:off x="5143500" y="6283960"/>
            <a:ext cx="4709269"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000000"/>
                </a:solidFill>
                <a:latin typeface="Arial"/>
                <a:ea typeface="Arial"/>
                <a:cs typeface="Arial"/>
                <a:sym typeface="Arial"/>
              </a:rPr>
              <a:t>LESSON TO LESSON</a:t>
            </a:r>
            <a:endParaRPr sz="2700">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1"/>
          <p:cNvSpPr txBox="1"/>
          <p:nvPr/>
        </p:nvSpPr>
        <p:spPr>
          <a:xfrm>
            <a:off x="2870200" y="-38100"/>
            <a:ext cx="3151039"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u="sng"/>
              <a:t>First time, this year</a:t>
            </a:r>
            <a:endParaRPr sz="2700" u="sng">
              <a:solidFill>
                <a:srgbClr val="000000"/>
              </a:solidFill>
              <a:latin typeface="Arial"/>
              <a:ea typeface="Arial"/>
              <a:cs typeface="Arial"/>
              <a:sym typeface="Arial"/>
            </a:endParaRPr>
          </a:p>
        </p:txBody>
      </p:sp>
      <p:sp>
        <p:nvSpPr>
          <p:cNvPr id="190" name="Google Shape;190;p11"/>
          <p:cNvSpPr txBox="1"/>
          <p:nvPr/>
        </p:nvSpPr>
        <p:spPr>
          <a:xfrm>
            <a:off x="368300" y="446682"/>
            <a:ext cx="92710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rgbClr val="000000"/>
                </a:solidFill>
                <a:latin typeface="Arial"/>
                <a:ea typeface="Arial"/>
                <a:cs typeface="Arial"/>
                <a:sym typeface="Arial"/>
              </a:rPr>
              <a:t>From the 2019 to 2020 academic year onwards, schools in England will be required to administer an online multiplication tables check (MTC) to year 4 pupils</a:t>
            </a:r>
            <a:r>
              <a:rPr lang="en-GB" sz="900">
                <a:solidFill>
                  <a:srgbClr val="000000"/>
                </a:solidFill>
                <a:latin typeface="Times"/>
                <a:ea typeface="Times"/>
                <a:cs typeface="Times"/>
                <a:sym typeface="Times"/>
              </a:rPr>
              <a:t>. </a:t>
            </a:r>
            <a:endParaRPr sz="900">
              <a:solidFill>
                <a:srgbClr val="000000"/>
              </a:solidFill>
              <a:latin typeface="Times"/>
              <a:ea typeface="Times"/>
              <a:cs typeface="Times"/>
              <a:sym typeface="Times"/>
            </a:endParaRPr>
          </a:p>
        </p:txBody>
      </p:sp>
      <p:sp>
        <p:nvSpPr>
          <p:cNvPr id="191" name="Google Shape;191;p11"/>
          <p:cNvSpPr txBox="1"/>
          <p:nvPr/>
        </p:nvSpPr>
        <p:spPr>
          <a:xfrm>
            <a:off x="368300" y="2021210"/>
            <a:ext cx="9271000"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rgbClr val="000000"/>
                </a:solidFill>
                <a:latin typeface="Arial"/>
                <a:ea typeface="Arial"/>
                <a:cs typeface="Arial"/>
                <a:sym typeface="Arial"/>
              </a:rPr>
              <a:t>The </a:t>
            </a:r>
            <a:r>
              <a:rPr lang="en-GB" sz="2400" u="sng">
                <a:solidFill>
                  <a:srgbClr val="0000FF"/>
                </a:solidFill>
                <a:latin typeface="Arial"/>
                <a:ea typeface="Arial"/>
                <a:cs typeface="Arial"/>
                <a:sym typeface="Arial"/>
              </a:rPr>
              <a:t>national curriculum</a:t>
            </a:r>
            <a:r>
              <a:rPr lang="en-GB" sz="2400">
                <a:solidFill>
                  <a:srgbClr val="000000"/>
                </a:solidFill>
                <a:latin typeface="Arial"/>
                <a:ea typeface="Arial"/>
                <a:cs typeface="Arial"/>
                <a:sym typeface="Arial"/>
              </a:rPr>
              <a:t> specifies that pupils should be taught to recall the multiplication tables up to and including 12x12 by the end of year 4.</a:t>
            </a:r>
            <a:endParaRPr/>
          </a:p>
          <a:p>
            <a:pPr indent="0" lvl="0" marL="0" marR="0" rtl="0" algn="l">
              <a:spcBef>
                <a:spcPts val="0"/>
              </a:spcBef>
              <a:spcAft>
                <a:spcPts val="0"/>
              </a:spcAft>
              <a:buNone/>
            </a:pPr>
            <a:r>
              <a:rPr lang="en-GB" sz="2400">
                <a:solidFill>
                  <a:srgbClr val="000000"/>
                </a:solidFill>
                <a:latin typeface="Arial"/>
                <a:ea typeface="Arial"/>
                <a:cs typeface="Arial"/>
                <a:sym typeface="Arial"/>
              </a:rPr>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r>
              <a:rPr lang="en-GB" sz="2400">
                <a:solidFill>
                  <a:srgbClr val="000000"/>
                </a:solidFill>
                <a:latin typeface="Times"/>
                <a:ea typeface="Times"/>
                <a:cs typeface="Times"/>
                <a:sym typeface="Times"/>
              </a:rPr>
              <a:t>.</a:t>
            </a:r>
            <a:endParaRPr sz="2400">
              <a:solidFill>
                <a:srgbClr val="000000"/>
              </a:solidFill>
              <a:latin typeface="Times"/>
              <a:ea typeface="Times"/>
              <a:cs typeface="Times"/>
              <a:sym typeface="Times"/>
            </a:endParaRPr>
          </a:p>
        </p:txBody>
      </p:sp>
      <p:sp>
        <p:nvSpPr>
          <p:cNvPr id="192" name="Google Shape;192;p11"/>
          <p:cNvSpPr txBox="1"/>
          <p:nvPr/>
        </p:nvSpPr>
        <p:spPr>
          <a:xfrm>
            <a:off x="368300" y="6156875"/>
            <a:ext cx="1320676"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000000"/>
                </a:solidFill>
                <a:latin typeface="Arial"/>
                <a:ea typeface="Arial"/>
                <a:cs typeface="Arial"/>
                <a:sym typeface="Arial"/>
              </a:rPr>
              <a:t>TTRS</a:t>
            </a:r>
            <a:endParaRPr sz="2700">
              <a:solidFill>
                <a:srgbClr val="000000"/>
              </a:solidFill>
              <a:latin typeface="Arial"/>
              <a:ea typeface="Arial"/>
              <a:cs typeface="Arial"/>
              <a:sym typeface="Arial"/>
            </a:endParaRPr>
          </a:p>
        </p:txBody>
      </p:sp>
      <p:sp>
        <p:nvSpPr>
          <p:cNvPr id="193" name="Google Shape;193;p11"/>
          <p:cNvSpPr txBox="1"/>
          <p:nvPr/>
        </p:nvSpPr>
        <p:spPr>
          <a:xfrm>
            <a:off x="1891630" y="4886350"/>
            <a:ext cx="1957139"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000000"/>
                </a:solidFill>
                <a:latin typeface="Arial"/>
                <a:ea typeface="Arial"/>
                <a:cs typeface="Arial"/>
                <a:sym typeface="Arial"/>
              </a:rPr>
              <a:t>Counting</a:t>
            </a:r>
            <a:endParaRPr sz="2700">
              <a:solidFill>
                <a:srgbClr val="000000"/>
              </a:solidFill>
              <a:latin typeface="Arial"/>
              <a:ea typeface="Arial"/>
              <a:cs typeface="Arial"/>
              <a:sym typeface="Arial"/>
            </a:endParaRPr>
          </a:p>
        </p:txBody>
      </p:sp>
      <p:sp>
        <p:nvSpPr>
          <p:cNvPr id="194" name="Google Shape;194;p11"/>
          <p:cNvSpPr txBox="1"/>
          <p:nvPr/>
        </p:nvSpPr>
        <p:spPr>
          <a:xfrm>
            <a:off x="2450108" y="5887720"/>
            <a:ext cx="1778992"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000000"/>
                </a:solidFill>
                <a:latin typeface="Arial"/>
                <a:ea typeface="Arial"/>
                <a:cs typeface="Arial"/>
                <a:sym typeface="Arial"/>
              </a:rPr>
              <a:t>patterns</a:t>
            </a:r>
            <a:endParaRPr sz="2700">
              <a:solidFill>
                <a:srgbClr val="000000"/>
              </a:solidFill>
              <a:latin typeface="Arial"/>
              <a:ea typeface="Arial"/>
              <a:cs typeface="Arial"/>
              <a:sym typeface="Arial"/>
            </a:endParaRPr>
          </a:p>
        </p:txBody>
      </p:sp>
      <p:sp>
        <p:nvSpPr>
          <p:cNvPr id="195" name="Google Shape;195;p11"/>
          <p:cNvSpPr txBox="1"/>
          <p:nvPr/>
        </p:nvSpPr>
        <p:spPr>
          <a:xfrm>
            <a:off x="6718935" y="6491817"/>
            <a:ext cx="2920365"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000000"/>
                </a:solidFill>
                <a:latin typeface="Arial"/>
                <a:ea typeface="Arial"/>
                <a:cs typeface="Arial"/>
                <a:sym typeface="Arial"/>
              </a:rPr>
              <a:t>connections</a:t>
            </a:r>
            <a:endParaRPr sz="2700">
              <a:solidFill>
                <a:srgbClr val="000000"/>
              </a:solidFill>
              <a:latin typeface="Arial"/>
              <a:ea typeface="Arial"/>
              <a:cs typeface="Arial"/>
              <a:sym typeface="Arial"/>
            </a:endParaRPr>
          </a:p>
        </p:txBody>
      </p:sp>
      <p:sp>
        <p:nvSpPr>
          <p:cNvPr id="196" name="Google Shape;196;p11"/>
          <p:cNvSpPr txBox="1"/>
          <p:nvPr/>
        </p:nvSpPr>
        <p:spPr>
          <a:xfrm>
            <a:off x="5733715" y="5067419"/>
            <a:ext cx="4533900"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rgbClr val="FF0000"/>
                </a:solidFill>
                <a:latin typeface="Arial"/>
                <a:ea typeface="Arial"/>
                <a:cs typeface="Arial"/>
                <a:sym typeface="Arial"/>
              </a:rPr>
              <a:t>PACKS AVAILABLE</a:t>
            </a:r>
            <a:endParaRPr sz="2700">
              <a:solidFill>
                <a:srgbClr val="FF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pic>
        <p:nvPicPr>
          <p:cNvPr descr="image1.jpeg" id="201" name="Google Shape;201;p12"/>
          <p:cNvPicPr preferRelativeResize="0"/>
          <p:nvPr/>
        </p:nvPicPr>
        <p:blipFill rotWithShape="1">
          <a:blip r:embed="rId3">
            <a:alphaModFix/>
          </a:blip>
          <a:srcRect b="0" l="0" r="0" t="0"/>
          <a:stretch/>
        </p:blipFill>
        <p:spPr>
          <a:xfrm>
            <a:off x="463063" y="552408"/>
            <a:ext cx="9322232" cy="639703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3"/>
          <p:cNvSpPr txBox="1"/>
          <p:nvPr/>
        </p:nvSpPr>
        <p:spPr>
          <a:xfrm>
            <a:off x="12700" y="50800"/>
            <a:ext cx="9512300" cy="5078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u="sng">
                <a:solidFill>
                  <a:srgbClr val="000000"/>
                </a:solidFill>
                <a:latin typeface="Arial"/>
                <a:ea typeface="Arial"/>
                <a:cs typeface="Arial"/>
                <a:sym typeface="Arial"/>
              </a:rPr>
              <a:t>What do the children think of maths here?</a:t>
            </a:r>
            <a:endParaRPr sz="2700" u="sng">
              <a:solidFill>
                <a:srgbClr val="000000"/>
              </a:solidFill>
              <a:latin typeface="Arial"/>
              <a:ea typeface="Arial"/>
              <a:cs typeface="Arial"/>
              <a:sym typeface="Arial"/>
            </a:endParaRPr>
          </a:p>
        </p:txBody>
      </p:sp>
      <p:pic>
        <p:nvPicPr>
          <p:cNvPr id="207" name="Google Shape;207;p13"/>
          <p:cNvPicPr preferRelativeResize="0"/>
          <p:nvPr/>
        </p:nvPicPr>
        <p:blipFill rotWithShape="1">
          <a:blip r:embed="rId3">
            <a:alphaModFix/>
          </a:blip>
          <a:srcRect b="0" l="0" r="0" t="0"/>
          <a:stretch/>
        </p:blipFill>
        <p:spPr>
          <a:xfrm>
            <a:off x="9213850" y="63500"/>
            <a:ext cx="879983" cy="824611"/>
          </a:xfrm>
          <a:prstGeom prst="rect">
            <a:avLst/>
          </a:prstGeom>
          <a:solidFill>
            <a:srgbClr val="000000">
              <a:alpha val="0"/>
            </a:srgbClr>
          </a:solidFill>
          <a:ln>
            <a:noFill/>
          </a:ln>
        </p:spPr>
      </p:pic>
      <p:sp>
        <p:nvSpPr>
          <p:cNvPr id="208" name="Google Shape;208;p13"/>
          <p:cNvSpPr txBox="1"/>
          <p:nvPr/>
        </p:nvSpPr>
        <p:spPr>
          <a:xfrm>
            <a:off x="215900" y="927100"/>
            <a:ext cx="9004300" cy="57861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rgbClr val="0000FF"/>
                </a:solidFill>
                <a:latin typeface="Arial"/>
                <a:ea typeface="Arial"/>
                <a:cs typeface="Arial"/>
                <a:sym typeface="Arial"/>
              </a:rPr>
              <a:t>'I can find maths tricky but when we use counters and equipment, it really helps me.'</a:t>
            </a:r>
            <a:endParaRPr/>
          </a:p>
          <a:p>
            <a:pPr indent="0" lvl="0" marL="0" marR="0" rtl="0" algn="l">
              <a:spcBef>
                <a:spcPts val="0"/>
              </a:spcBef>
              <a:spcAft>
                <a:spcPts val="0"/>
              </a:spcAft>
              <a:buNone/>
            </a:pPr>
            <a:r>
              <a:rPr lang="en-GB" sz="2400">
                <a:solidFill>
                  <a:srgbClr val="0000FF"/>
                </a:solidFill>
                <a:latin typeface="Arial"/>
                <a:ea typeface="Arial"/>
                <a:cs typeface="Arial"/>
                <a:sym typeface="Arial"/>
              </a:rPr>
              <a:t>'</a:t>
            </a:r>
            <a:r>
              <a:rPr lang="en-GB" sz="2400">
                <a:solidFill>
                  <a:srgbClr val="000000"/>
                </a:solidFill>
                <a:latin typeface="Arial"/>
                <a:ea typeface="Arial"/>
                <a:cs typeface="Arial"/>
                <a:sym typeface="Arial"/>
              </a:rPr>
              <a:t>I like the 5-way challenge because you can choose your own learning and there i always something to do.'</a:t>
            </a:r>
            <a:endParaRPr/>
          </a:p>
          <a:p>
            <a:pPr indent="0" lvl="0" marL="0" marR="0" rtl="0" algn="l">
              <a:spcBef>
                <a:spcPts val="0"/>
              </a:spcBef>
              <a:spcAft>
                <a:spcPts val="0"/>
              </a:spcAft>
              <a:buNone/>
            </a:pPr>
            <a:r>
              <a:rPr lang="en-GB" sz="2400">
                <a:solidFill>
                  <a:srgbClr val="000000"/>
                </a:solidFill>
                <a:latin typeface="Arial"/>
                <a:ea typeface="Arial"/>
                <a:cs typeface="Arial"/>
                <a:sym typeface="Arial"/>
              </a:rPr>
              <a:t>'</a:t>
            </a:r>
            <a:r>
              <a:rPr lang="en-GB" sz="2400">
                <a:solidFill>
                  <a:srgbClr val="FF0000"/>
                </a:solidFill>
                <a:latin typeface="Arial"/>
                <a:ea typeface="Arial"/>
                <a:cs typeface="Arial"/>
                <a:sym typeface="Arial"/>
              </a:rPr>
              <a:t>I am always really proud of myself when I do lots of challenges. I find explaining my maths hard though.'</a:t>
            </a:r>
            <a:endParaRPr/>
          </a:p>
          <a:p>
            <a:pPr indent="0" lvl="0" marL="0" marR="0" rtl="0" algn="l">
              <a:spcBef>
                <a:spcPts val="0"/>
              </a:spcBef>
              <a:spcAft>
                <a:spcPts val="0"/>
              </a:spcAft>
              <a:buNone/>
            </a:pPr>
            <a:r>
              <a:rPr lang="en-GB" sz="2400">
                <a:solidFill>
                  <a:srgbClr val="FF0000"/>
                </a:solidFill>
                <a:latin typeface="Arial"/>
                <a:ea typeface="Arial"/>
                <a:cs typeface="Arial"/>
                <a:sym typeface="Arial"/>
              </a:rPr>
              <a:t>'</a:t>
            </a:r>
            <a:r>
              <a:rPr lang="en-GB" sz="2400">
                <a:solidFill>
                  <a:srgbClr val="0000FF"/>
                </a:solidFill>
                <a:latin typeface="Arial"/>
                <a:ea typeface="Arial"/>
                <a:cs typeface="Arial"/>
                <a:sym typeface="Arial"/>
              </a:rPr>
              <a:t>I love maths!'</a:t>
            </a:r>
            <a:endParaRPr/>
          </a:p>
          <a:p>
            <a:pPr indent="0" lvl="0" marL="0" marR="0" rtl="0" algn="l">
              <a:spcBef>
                <a:spcPts val="0"/>
              </a:spcBef>
              <a:spcAft>
                <a:spcPts val="0"/>
              </a:spcAft>
              <a:buNone/>
            </a:pPr>
            <a:r>
              <a:rPr lang="en-GB" sz="2400">
                <a:solidFill>
                  <a:srgbClr val="0000FF"/>
                </a:solidFill>
                <a:latin typeface="Arial"/>
                <a:ea typeface="Arial"/>
                <a:cs typeface="Arial"/>
                <a:sym typeface="Arial"/>
              </a:rPr>
              <a:t>'</a:t>
            </a:r>
            <a:r>
              <a:rPr lang="en-GB" sz="2400">
                <a:solidFill>
                  <a:srgbClr val="32CD32"/>
                </a:solidFill>
                <a:latin typeface="Arial"/>
                <a:ea typeface="Arial"/>
                <a:cs typeface="Arial"/>
                <a:sym typeface="Arial"/>
              </a:rPr>
              <a:t>I used to be scared of maths but I am not anymore because I just try.'</a:t>
            </a:r>
            <a:endParaRPr/>
          </a:p>
          <a:p>
            <a:pPr indent="0" lvl="0" marL="0" marR="0" rtl="0" algn="l">
              <a:spcBef>
                <a:spcPts val="0"/>
              </a:spcBef>
              <a:spcAft>
                <a:spcPts val="0"/>
              </a:spcAft>
              <a:buNone/>
            </a:pPr>
            <a:r>
              <a:rPr lang="en-GB" sz="2400">
                <a:solidFill>
                  <a:srgbClr val="32CD32"/>
                </a:solidFill>
                <a:latin typeface="Arial"/>
                <a:ea typeface="Arial"/>
                <a:cs typeface="Arial"/>
                <a:sym typeface="Arial"/>
              </a:rPr>
              <a:t>'</a:t>
            </a:r>
            <a:r>
              <a:rPr lang="en-GB" sz="2400">
                <a:solidFill>
                  <a:srgbClr val="FF0000"/>
                </a:solidFill>
                <a:latin typeface="Arial"/>
                <a:ea typeface="Arial"/>
                <a:cs typeface="Arial"/>
                <a:sym typeface="Arial"/>
              </a:rPr>
              <a:t> I like the 5-way challenge because I am never bored or have nothing to do. My teacher supports me to be the best I can be.'</a:t>
            </a:r>
            <a:endParaRPr/>
          </a:p>
          <a:p>
            <a:pPr indent="0" lvl="0" marL="0" marR="0" rtl="0" algn="l">
              <a:spcBef>
                <a:spcPts val="0"/>
              </a:spcBef>
              <a:spcAft>
                <a:spcPts val="0"/>
              </a:spcAft>
              <a:buNone/>
            </a:pPr>
            <a:r>
              <a:rPr lang="en-GB" sz="2400">
                <a:solidFill>
                  <a:srgbClr val="FF0000"/>
                </a:solidFill>
                <a:latin typeface="Arial"/>
                <a:ea typeface="Arial"/>
                <a:cs typeface="Arial"/>
                <a:sym typeface="Arial"/>
              </a:rPr>
              <a:t>'</a:t>
            </a:r>
            <a:r>
              <a:rPr lang="en-GB" sz="2400">
                <a:solidFill>
                  <a:srgbClr val="0000FF"/>
                </a:solidFill>
                <a:latin typeface="Arial"/>
                <a:ea typeface="Arial"/>
                <a:cs typeface="Arial"/>
                <a:sym typeface="Arial"/>
              </a:rPr>
              <a:t>Maths is my favourite subject at school.'</a:t>
            </a:r>
            <a:endParaRPr/>
          </a:p>
          <a:p>
            <a:pPr indent="0" lvl="0" marL="0" marR="0" rtl="0" algn="l">
              <a:spcBef>
                <a:spcPts val="0"/>
              </a:spcBef>
              <a:spcAft>
                <a:spcPts val="0"/>
              </a:spcAft>
              <a:buNone/>
            </a:pPr>
            <a:r>
              <a:rPr lang="en-GB" sz="2400">
                <a:solidFill>
                  <a:srgbClr val="0000FF"/>
                </a:solidFill>
                <a:latin typeface="Arial"/>
                <a:ea typeface="Arial"/>
                <a:cs typeface="Arial"/>
                <a:sym typeface="Arial"/>
              </a:rPr>
              <a:t>'</a:t>
            </a:r>
            <a:r>
              <a:rPr lang="en-GB" sz="2400">
                <a:solidFill>
                  <a:srgbClr val="32CD32"/>
                </a:solidFill>
                <a:latin typeface="Arial"/>
                <a:ea typeface="Arial"/>
                <a:cs typeface="Arial"/>
                <a:sym typeface="Arial"/>
              </a:rPr>
              <a:t> We have started doing Hot and Cold tests and I love them because I can see how well I am doing. I love improving my score.  I went from 2/9 to 7/9 in multiplication</a:t>
            </a:r>
            <a:endParaRPr/>
          </a:p>
          <a:p>
            <a:pPr indent="0" lvl="0" marL="0" marR="0" rtl="0" algn="l">
              <a:spcBef>
                <a:spcPts val="0"/>
              </a:spcBef>
              <a:spcAft>
                <a:spcPts val="0"/>
              </a:spcAft>
              <a:buNone/>
            </a:pPr>
            <a:r>
              <a:t/>
            </a:r>
            <a:endParaRPr sz="1000">
              <a:solidFill>
                <a:srgbClr val="32CD32"/>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4"/>
          <p:cNvSpPr txBox="1"/>
          <p:nvPr/>
        </p:nvSpPr>
        <p:spPr>
          <a:xfrm>
            <a:off x="1341120" y="701040"/>
            <a:ext cx="739140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4000" u="sng">
                <a:solidFill>
                  <a:schemeClr val="dk1"/>
                </a:solidFill>
                <a:latin typeface="Calibri"/>
                <a:ea typeface="Calibri"/>
                <a:cs typeface="Calibri"/>
                <a:sym typeface="Calibri"/>
              </a:rPr>
              <a:t>What is the impact of what we do? </a:t>
            </a:r>
            <a:endParaRPr sz="4000" u="sng">
              <a:solidFill>
                <a:schemeClr val="dk1"/>
              </a:solidFill>
              <a:latin typeface="Calibri"/>
              <a:ea typeface="Calibri"/>
              <a:cs typeface="Calibri"/>
              <a:sym typeface="Calibri"/>
            </a:endParaRPr>
          </a:p>
        </p:txBody>
      </p:sp>
      <p:pic>
        <p:nvPicPr>
          <p:cNvPr id="214" name="Google Shape;214;p14"/>
          <p:cNvPicPr preferRelativeResize="0"/>
          <p:nvPr/>
        </p:nvPicPr>
        <p:blipFill rotWithShape="1">
          <a:blip r:embed="rId3">
            <a:alphaModFix/>
          </a:blip>
          <a:srcRect b="0" l="0" r="0" t="0"/>
          <a:stretch/>
        </p:blipFill>
        <p:spPr>
          <a:xfrm>
            <a:off x="9090660" y="230372"/>
            <a:ext cx="879983" cy="824611"/>
          </a:xfrm>
          <a:prstGeom prst="rect">
            <a:avLst/>
          </a:prstGeom>
          <a:solidFill>
            <a:srgbClr val="000000">
              <a:alpha val="0"/>
            </a:srgbClr>
          </a:solidFill>
          <a:ln>
            <a:noFill/>
          </a:ln>
        </p:spPr>
      </p:pic>
      <p:graphicFrame>
        <p:nvGraphicFramePr>
          <p:cNvPr id="215" name="Google Shape;215;p14"/>
          <p:cNvGraphicFramePr/>
          <p:nvPr/>
        </p:nvGraphicFramePr>
        <p:xfrm>
          <a:off x="1112520" y="1567462"/>
          <a:ext cx="3000000" cy="3000000"/>
        </p:xfrm>
        <a:graphic>
          <a:graphicData uri="http://schemas.openxmlformats.org/drawingml/2006/table">
            <a:tbl>
              <a:tblPr bandRow="1" firstRow="1">
                <a:noFill/>
                <a:tableStyleId>{BD86D203-8DEB-4C64-AF56-A7F6142C29B2}</a:tableStyleId>
              </a:tblPr>
              <a:tblGrid>
                <a:gridCol w="2540000"/>
                <a:gridCol w="2540000"/>
                <a:gridCol w="2540000"/>
              </a:tblGrid>
              <a:tr h="832175">
                <a:tc>
                  <a:txBody>
                    <a:bodyPr/>
                    <a:lstStyle/>
                    <a:p>
                      <a:pPr indent="0" lvl="0" marL="0" marR="0" rtl="0" algn="ctr">
                        <a:spcBef>
                          <a:spcPts val="0"/>
                        </a:spcBef>
                        <a:spcAft>
                          <a:spcPts val="0"/>
                        </a:spcAft>
                        <a:buNone/>
                      </a:pPr>
                      <a:r>
                        <a:rPr lang="en-GB" sz="2800"/>
                        <a:t>2016</a:t>
                      </a:r>
                      <a:endParaRPr sz="2800"/>
                    </a:p>
                  </a:txBody>
                  <a:tcPr marT="45725" marB="45725" marR="91450" marL="91450"/>
                </a:tc>
                <a:tc>
                  <a:txBody>
                    <a:bodyPr/>
                    <a:lstStyle/>
                    <a:p>
                      <a:pPr indent="0" lvl="0" marL="0" marR="0" rtl="0" algn="ctr">
                        <a:spcBef>
                          <a:spcPts val="0"/>
                        </a:spcBef>
                        <a:spcAft>
                          <a:spcPts val="0"/>
                        </a:spcAft>
                        <a:buNone/>
                      </a:pPr>
                      <a:r>
                        <a:rPr lang="en-GB" sz="2800"/>
                        <a:t>2017</a:t>
                      </a:r>
                      <a:endParaRPr sz="2800"/>
                    </a:p>
                  </a:txBody>
                  <a:tcPr marT="45725" marB="45725" marR="91450" marL="91450"/>
                </a:tc>
                <a:tc>
                  <a:txBody>
                    <a:bodyPr/>
                    <a:lstStyle/>
                    <a:p>
                      <a:pPr indent="0" lvl="0" marL="0" marR="0" rtl="0" algn="ctr">
                        <a:spcBef>
                          <a:spcPts val="0"/>
                        </a:spcBef>
                        <a:spcAft>
                          <a:spcPts val="0"/>
                        </a:spcAft>
                        <a:buNone/>
                      </a:pPr>
                      <a:r>
                        <a:rPr lang="en-GB" sz="2800"/>
                        <a:t>2018</a:t>
                      </a:r>
                      <a:endParaRPr sz="2800"/>
                    </a:p>
                  </a:txBody>
                  <a:tcPr marT="45725" marB="45725" marR="91450" marL="91450"/>
                </a:tc>
              </a:tr>
              <a:tr h="1166525">
                <a:tc>
                  <a:txBody>
                    <a:bodyPr/>
                    <a:lstStyle/>
                    <a:p>
                      <a:pPr indent="0" lvl="0" marL="0" marR="0" rtl="0" algn="ctr">
                        <a:spcBef>
                          <a:spcPts val="0"/>
                        </a:spcBef>
                        <a:spcAft>
                          <a:spcPts val="0"/>
                        </a:spcAft>
                        <a:buNone/>
                      </a:pPr>
                      <a:r>
                        <a:rPr lang="en-GB" sz="2800"/>
                        <a:t>50.9%</a:t>
                      </a:r>
                      <a:endParaRPr sz="2800"/>
                    </a:p>
                  </a:txBody>
                  <a:tcPr marT="45725" marB="45725" marR="91450" marL="91450"/>
                </a:tc>
                <a:tc>
                  <a:txBody>
                    <a:bodyPr/>
                    <a:lstStyle/>
                    <a:p>
                      <a:pPr indent="0" lvl="0" marL="0" marR="0" rtl="0" algn="ctr">
                        <a:spcBef>
                          <a:spcPts val="0"/>
                        </a:spcBef>
                        <a:spcAft>
                          <a:spcPts val="0"/>
                        </a:spcAft>
                        <a:buNone/>
                      </a:pPr>
                      <a:r>
                        <a:rPr lang="en-GB" sz="2800"/>
                        <a:t>63%</a:t>
                      </a:r>
                      <a:endParaRPr sz="2800"/>
                    </a:p>
                  </a:txBody>
                  <a:tcPr marT="45725" marB="45725" marR="91450" marL="91450"/>
                </a:tc>
                <a:tc>
                  <a:txBody>
                    <a:bodyPr/>
                    <a:lstStyle/>
                    <a:p>
                      <a:pPr indent="0" lvl="0" marL="0" marR="0" rtl="0" algn="ctr">
                        <a:spcBef>
                          <a:spcPts val="0"/>
                        </a:spcBef>
                        <a:spcAft>
                          <a:spcPts val="0"/>
                        </a:spcAft>
                        <a:buNone/>
                      </a:pPr>
                      <a:r>
                        <a:rPr lang="en-GB" sz="2800"/>
                        <a:t>81.2%</a:t>
                      </a:r>
                      <a:endParaRPr sz="2800"/>
                    </a:p>
                  </a:txBody>
                  <a:tcPr marT="45725" marB="45725" marR="91450" marL="91450"/>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2018-11-01T13:28:28Z</dcterms:created>
  <dc:creator>Meg Croker</dc:creator>
</cp:coreProperties>
</file>