
<file path=[Content_Types].xml><?xml version="1.0" encoding="utf-8"?>
<Types xmlns="http://schemas.openxmlformats.org/package/2006/content-types">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2.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8.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2.xml"/>
  <Override ContentType="application/vnd.openxmlformats-officedocument.presentationml.notesSlide+xml" PartName="/ppt/notesSlides/notesSlide5.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custom-properties+xml" PartName="/docProps/custom.xml"/>
  <Override ContentType="application/vnd.openxmlformats-officedocument.presentationml.slideLayout+xml" PartName="/ppt/slideLayouts/slideLayout3.xml"/>
  <Override ContentType="application/vnd.openxmlformats-officedocument.presentationml.slideLayout+xml" PartName="/ppt/slideLayouts/slideLayout5.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7.xml"/>
  <Override ContentType="application/vnd.openxmlformats-officedocument.presentationml.slideLayout+xml" PartName="/ppt/slideLayouts/slideLayout9.xml"/>
  <Override ContentType="application/vnd.openxmlformats-officedocument.presentationml.slideLayout+xml" PartName="/ppt/slideLayouts/slideLayout4.xml"/>
  <Override ContentType="application/vnd.openxmlformats-officedocument.presentationml.slideLayout+xml" PartName="/ppt/slideLayouts/slideLayout1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12.xml"/>
  <Override ContentType="application/vnd.openxmlformats-officedocument.presentationml.slide+xml" PartName="/ppt/slides/slide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6.xml"/>
  <Override ContentType="application/vnd.openxmlformats-officedocument.presentationml.slide+xml" PartName="/ppt/slides/slide9.xml"/>
  <Override ContentType="application/vnd.openxmlformats-officedocument.presentationml.slide+xml" PartName="/ppt/slides/slide5.xml"/>
  <Override ContentType="application/vnd.openxmlformats-officedocument.presentationml.slide+xml" PartName="/ppt/slides/slide8.xml"/>
  <Override ContentType="application/vnd.openxmlformats-officedocument.presentationml.slide+xml" PartName="/ppt/slides/slide7.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custom-properties" Target="docProps/custom.xml"/><Relationship Id="rId2" Type="http://schemas.openxmlformats.org/package/2006/relationships/metadata/core-properties" Target="docProps/core.xml"/><Relationship Id="rId3"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Lst>
  <p:sldSz cy="6858000" cx="12192000"/>
  <p:notesSz cx="6858000" cy="9144000"/>
  <p:embeddedFontLst>
    <p:embeddedFont>
      <p:font typeface="Overlock"/>
      <p:regular r:id="rId18"/>
      <p:bold r:id="rId19"/>
      <p:italic r:id="rId20"/>
      <p:boldItalic r:id="rId21"/>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A4A3A4"/>
          </p15:clr>
        </p15:guide>
        <p15:guide id="2" pos="3840">
          <p15:clr>
            <a:srgbClr val="A4A3A4"/>
          </p15:clr>
        </p15:guide>
      </p15:sldGuideLst>
    </p:ext>
    <p:ext uri="GoogleSlidesCustomDataVersion2">
      <go:slidesCustomData xmlns:go="http://customooxmlschemas.google.com/" r:id="rId22" roundtripDataSignature="AMtx7mgX6626uLVXSEDeJja9eTiWE9Q9lQ=="/>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3840"/>
      </p:guideLst>
    </p:cSldViewPr>
  </p:slideViewPr>
</p:viewPr>
</file>

<file path=ppt/_rels/presentation.xml.rels><?xml version="1.0" encoding="UTF-8" standalone="yes"?><Relationships xmlns="http://schemas.openxmlformats.org/package/2006/relationships"><Relationship Id="rId20" Type="http://schemas.openxmlformats.org/officeDocument/2006/relationships/font" Target="fonts/Overlock-italic.fntdata"/><Relationship Id="rId11" Type="http://schemas.openxmlformats.org/officeDocument/2006/relationships/slide" Target="slides/slide6.xml"/><Relationship Id="rId22" Type="http://customschemas.google.com/relationships/presentationmetadata" Target="metadata"/><Relationship Id="rId10" Type="http://schemas.openxmlformats.org/officeDocument/2006/relationships/slide" Target="slides/slide5.xml"/><Relationship Id="rId21" Type="http://schemas.openxmlformats.org/officeDocument/2006/relationships/font" Target="fonts/Overlock-boldItalic.fntdata"/><Relationship Id="rId13" Type="http://schemas.openxmlformats.org/officeDocument/2006/relationships/slide" Target="slides/slide8.xml"/><Relationship Id="rId12" Type="http://schemas.openxmlformats.org/officeDocument/2006/relationships/slide" Target="slides/slide7.xml"/><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15" Type="http://schemas.openxmlformats.org/officeDocument/2006/relationships/slide" Target="slides/slide10.xml"/><Relationship Id="rId14" Type="http://schemas.openxmlformats.org/officeDocument/2006/relationships/slide" Target="slides/slide9.xml"/><Relationship Id="rId17" Type="http://schemas.openxmlformats.org/officeDocument/2006/relationships/slide" Target="slides/slide12.xml"/><Relationship Id="rId16" Type="http://schemas.openxmlformats.org/officeDocument/2006/relationships/slide" Target="slides/slide11.xml"/><Relationship Id="rId5" Type="http://schemas.openxmlformats.org/officeDocument/2006/relationships/notesMaster" Target="notesMasters/notesMaster1.xml"/><Relationship Id="rId19" Type="http://schemas.openxmlformats.org/officeDocument/2006/relationships/font" Target="fonts/Overlock-bold.fntdata"/><Relationship Id="rId6" Type="http://schemas.openxmlformats.org/officeDocument/2006/relationships/slide" Target="slides/slide1.xml"/><Relationship Id="rId18" Type="http://schemas.openxmlformats.org/officeDocument/2006/relationships/font" Target="fonts/Overlock-regular.fntdata"/><Relationship Id="rId7" Type="http://schemas.openxmlformats.org/officeDocument/2006/relationships/slide" Target="slides/slide2.xml"/><Relationship Id="rId8" Type="http://schemas.openxmlformats.org/officeDocument/2006/relationships/slide" Target="slides/slide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8788"/>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9pPr>
          </a:lstStyle>
          <a:p/>
        </p:txBody>
      </p:sp>
      <p:sp>
        <p:nvSpPr>
          <p:cNvPr id="4" name="Google Shape;4;n"/>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lvl1pPr lvl="0" marR="0" rtl="0" algn="r">
              <a:lnSpc>
                <a:spcPct val="100000"/>
              </a:lnSpc>
              <a:spcBef>
                <a:spcPts val="0"/>
              </a:spcBef>
              <a:spcAft>
                <a:spcPts val="0"/>
              </a:spcAft>
              <a:buClr>
                <a:srgbClr val="000000"/>
              </a:buClr>
              <a:buSzPts val="1400"/>
              <a:buFont typeface="Arial"/>
              <a:buNone/>
              <a:defRPr b="0" i="0" sz="1200" u="none" cap="none" strike="noStrike">
                <a:solidFill>
                  <a:schemeClr val="dk1"/>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9pPr>
          </a:lstStyle>
          <a:p/>
        </p:txBody>
      </p:sp>
      <p:sp>
        <p:nvSpPr>
          <p:cNvPr id="5" name="Google Shape;5;n"/>
          <p:cNvSpPr/>
          <p:nvPr>
            <p:ph idx="3"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lvl1pPr indent="-228600" lvl="0" marL="4572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Arial"/>
                <a:ea typeface="Arial"/>
                <a:cs typeface="Arial"/>
                <a:sym typeface="Arial"/>
              </a:defRPr>
            </a:lvl1pPr>
            <a:lvl2pPr indent="-228600" lvl="1" marL="9144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Arial"/>
                <a:ea typeface="Arial"/>
                <a:cs typeface="Arial"/>
                <a:sym typeface="Arial"/>
              </a:defRPr>
            </a:lvl2pPr>
            <a:lvl3pPr indent="-228600" lvl="2" marL="13716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Arial"/>
                <a:ea typeface="Arial"/>
                <a:cs typeface="Arial"/>
                <a:sym typeface="Arial"/>
              </a:defRPr>
            </a:lvl3pPr>
            <a:lvl4pPr indent="-228600" lvl="3" marL="18288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Arial"/>
                <a:ea typeface="Arial"/>
                <a:cs typeface="Arial"/>
                <a:sym typeface="Arial"/>
              </a:defRPr>
            </a:lvl4pPr>
            <a:lvl5pPr indent="-228600" lvl="4" marL="22860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Arial"/>
                <a:ea typeface="Arial"/>
                <a:cs typeface="Arial"/>
                <a:sym typeface="Arial"/>
              </a:defRPr>
            </a:lvl5pPr>
            <a:lvl6pPr indent="-228600" lvl="5" marL="27432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Arial"/>
                <a:ea typeface="Arial"/>
                <a:cs typeface="Arial"/>
                <a:sym typeface="Arial"/>
              </a:defRPr>
            </a:lvl6pPr>
            <a:lvl7pPr indent="-228600" lvl="6" marL="32004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Arial"/>
                <a:ea typeface="Arial"/>
                <a:cs typeface="Arial"/>
                <a:sym typeface="Arial"/>
              </a:defRPr>
            </a:lvl7pPr>
            <a:lvl8pPr indent="-228600" lvl="7" marL="36576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Arial"/>
                <a:ea typeface="Arial"/>
                <a:cs typeface="Arial"/>
                <a:sym typeface="Arial"/>
              </a:defRPr>
            </a:lvl8pPr>
            <a:lvl9pPr indent="-228600" lvl="8" marL="41148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Arial"/>
                <a:ea typeface="Arial"/>
                <a:cs typeface="Arial"/>
                <a:sym typeface="Arial"/>
              </a:defRPr>
            </a:lvl9pPr>
          </a:lstStyle>
          <a:p/>
        </p:txBody>
      </p:sp>
      <p:sp>
        <p:nvSpPr>
          <p:cNvPr id="7" name="Google Shape;7;n"/>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9pPr>
          </a:lstStyle>
          <a:p/>
        </p:txBody>
      </p:sp>
      <p:sp>
        <p:nvSpPr>
          <p:cNvPr id="8" name="Google Shape;8;n"/>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Arial"/>
              <a:buNone/>
            </a:pPr>
            <a:fld id="{00000000-1234-1234-1234-123412341234}" type="slidenum">
              <a:rPr b="0" i="0" lang="en-GB" sz="1200" u="none" cap="none" strike="noStrike">
                <a:solidFill>
                  <a:schemeClr val="dk1"/>
                </a:solidFill>
                <a:latin typeface="Arial"/>
                <a:ea typeface="Arial"/>
                <a:cs typeface="Arial"/>
                <a:sym typeface="Arial"/>
              </a:rPr>
              <a:t>‹#›</a:t>
            </a:fld>
            <a:endParaRPr b="0" i="0" sz="1200" u="none" cap="none" strike="noStrike">
              <a:solidFill>
                <a:schemeClr val="dk1"/>
              </a:solidFill>
              <a:latin typeface="Arial"/>
              <a:ea typeface="Arial"/>
              <a:cs typeface="Arial"/>
              <a:sym typeface="Arial"/>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2" name="Shape 112"/>
        <p:cNvGrpSpPr/>
        <p:nvPr/>
      </p:nvGrpSpPr>
      <p:grpSpPr>
        <a:xfrm>
          <a:off x="0" y="0"/>
          <a:ext cx="0" cy="0"/>
          <a:chOff x="0" y="0"/>
          <a:chExt cx="0" cy="0"/>
        </a:xfrm>
      </p:grpSpPr>
      <p:sp>
        <p:nvSpPr>
          <p:cNvPr id="113" name="Google Shape;113;p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14" name="Google Shape;114;p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7" name="Shape 117"/>
        <p:cNvGrpSpPr/>
        <p:nvPr/>
      </p:nvGrpSpPr>
      <p:grpSpPr>
        <a:xfrm>
          <a:off x="0" y="0"/>
          <a:ext cx="0" cy="0"/>
          <a:chOff x="0" y="0"/>
          <a:chExt cx="0" cy="0"/>
        </a:xfrm>
      </p:grpSpPr>
      <p:sp>
        <p:nvSpPr>
          <p:cNvPr id="118" name="Google Shape;118;p2: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19" name="Google Shape;119;p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3" name="Shape 123"/>
        <p:cNvGrpSpPr/>
        <p:nvPr/>
      </p:nvGrpSpPr>
      <p:grpSpPr>
        <a:xfrm>
          <a:off x="0" y="0"/>
          <a:ext cx="0" cy="0"/>
          <a:chOff x="0" y="0"/>
          <a:chExt cx="0" cy="0"/>
        </a:xfrm>
      </p:grpSpPr>
      <p:sp>
        <p:nvSpPr>
          <p:cNvPr id="124" name="Google Shape;124;p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25" name="Google Shape;125;p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9" name="Shape 129"/>
        <p:cNvGrpSpPr/>
        <p:nvPr/>
      </p:nvGrpSpPr>
      <p:grpSpPr>
        <a:xfrm>
          <a:off x="0" y="0"/>
          <a:ext cx="0" cy="0"/>
          <a:chOff x="0" y="0"/>
          <a:chExt cx="0" cy="0"/>
        </a:xfrm>
      </p:grpSpPr>
      <p:sp>
        <p:nvSpPr>
          <p:cNvPr id="130" name="Google Shape;130;g2542306bc44_0_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31" name="Google Shape;131;g2542306bc44_0_0: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32" name="Google Shape;132;g2542306bc44_0_0: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Clr>
                <a:srgbClr val="000000"/>
              </a:buClr>
              <a:buSzPts val="1200"/>
              <a:buFont typeface="Arial"/>
              <a:buNone/>
            </a:pPr>
            <a:fld id="{00000000-1234-1234-1234-123412341234}" type="slidenum">
              <a:rPr lang="en-GB"/>
              <a:t>‹#›</a:t>
            </a:fld>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6" name="Shape 136"/>
        <p:cNvGrpSpPr/>
        <p:nvPr/>
      </p:nvGrpSpPr>
      <p:grpSpPr>
        <a:xfrm>
          <a:off x="0" y="0"/>
          <a:ext cx="0" cy="0"/>
          <a:chOff x="0" y="0"/>
          <a:chExt cx="0" cy="0"/>
        </a:xfrm>
      </p:grpSpPr>
      <p:sp>
        <p:nvSpPr>
          <p:cNvPr id="137" name="Google Shape;137;g2e57dc6e628_0_9: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38" name="Google Shape;138;g2e57dc6e628_0_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1" name="Shape 151"/>
        <p:cNvGrpSpPr/>
        <p:nvPr/>
      </p:nvGrpSpPr>
      <p:grpSpPr>
        <a:xfrm>
          <a:off x="0" y="0"/>
          <a:ext cx="0" cy="0"/>
          <a:chOff x="0" y="0"/>
          <a:chExt cx="0" cy="0"/>
        </a:xfrm>
      </p:grpSpPr>
      <p:sp>
        <p:nvSpPr>
          <p:cNvPr id="152" name="Google Shape;152;p7: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53" name="Google Shape;153;p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0" name="Shape 160"/>
        <p:cNvGrpSpPr/>
        <p:nvPr/>
      </p:nvGrpSpPr>
      <p:grpSpPr>
        <a:xfrm>
          <a:off x="0" y="0"/>
          <a:ext cx="0" cy="0"/>
          <a:chOff x="0" y="0"/>
          <a:chExt cx="0" cy="0"/>
        </a:xfrm>
      </p:grpSpPr>
      <p:sp>
        <p:nvSpPr>
          <p:cNvPr id="161" name="Google Shape;161;p27: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62" name="Google Shape;162;p2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6" name="Shape 166"/>
        <p:cNvGrpSpPr/>
        <p:nvPr/>
      </p:nvGrpSpPr>
      <p:grpSpPr>
        <a:xfrm>
          <a:off x="0" y="0"/>
          <a:ext cx="0" cy="0"/>
          <a:chOff x="0" y="0"/>
          <a:chExt cx="0" cy="0"/>
        </a:xfrm>
      </p:grpSpPr>
      <p:sp>
        <p:nvSpPr>
          <p:cNvPr id="167" name="Google Shape;167;p8: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68" name="Google Shape;168;p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2" name="Shape 172"/>
        <p:cNvGrpSpPr/>
        <p:nvPr/>
      </p:nvGrpSpPr>
      <p:grpSpPr>
        <a:xfrm>
          <a:off x="0" y="0"/>
          <a:ext cx="0" cy="0"/>
          <a:chOff x="0" y="0"/>
          <a:chExt cx="0" cy="0"/>
        </a:xfrm>
      </p:grpSpPr>
      <p:sp>
        <p:nvSpPr>
          <p:cNvPr id="173" name="Google Shape;173;ge08a790f1a_0_2: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GB"/>
              <a:t>These will be sent home after your final transition visit so you can begin working on them over the holidays if you wish. CHildren should be able to read AND spell these words. </a:t>
            </a:r>
            <a:endParaRPr/>
          </a:p>
          <a:p>
            <a:pPr indent="0" lvl="0" marL="0" rtl="0" algn="l">
              <a:lnSpc>
                <a:spcPct val="100000"/>
              </a:lnSpc>
              <a:spcBef>
                <a:spcPts val="0"/>
              </a:spcBef>
              <a:spcAft>
                <a:spcPts val="0"/>
              </a:spcAft>
              <a:buSzPts val="1400"/>
              <a:buNone/>
            </a:pPr>
            <a:r>
              <a:rPr lang="en-GB"/>
              <a:t>They are called common exception words because they do not follow a phonetic rule - children should learn to read them and write them by sight NOT by sounding them out. </a:t>
            </a:r>
            <a:endParaRPr/>
          </a:p>
        </p:txBody>
      </p:sp>
      <p:sp>
        <p:nvSpPr>
          <p:cNvPr id="174" name="Google Shape;174;ge08a790f1a_0_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8" name="Shape 178"/>
        <p:cNvGrpSpPr/>
        <p:nvPr/>
      </p:nvGrpSpPr>
      <p:grpSpPr>
        <a:xfrm>
          <a:off x="0" y="0"/>
          <a:ext cx="0" cy="0"/>
          <a:chOff x="0" y="0"/>
          <a:chExt cx="0" cy="0"/>
        </a:xfrm>
      </p:grpSpPr>
      <p:sp>
        <p:nvSpPr>
          <p:cNvPr id="179" name="Google Shape;179;p5: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GB"/>
              <a:t>These are things that are in the home school agreement that you sign at the beginning of each academic year. </a:t>
            </a:r>
            <a:endParaRPr/>
          </a:p>
        </p:txBody>
      </p:sp>
      <p:sp>
        <p:nvSpPr>
          <p:cNvPr id="180" name="Google Shape;180;p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4" name="Shape 184"/>
        <p:cNvGrpSpPr/>
        <p:nvPr/>
      </p:nvGrpSpPr>
      <p:grpSpPr>
        <a:xfrm>
          <a:off x="0" y="0"/>
          <a:ext cx="0" cy="0"/>
          <a:chOff x="0" y="0"/>
          <a:chExt cx="0" cy="0"/>
        </a:xfrm>
      </p:grpSpPr>
      <p:sp>
        <p:nvSpPr>
          <p:cNvPr id="185" name="Google Shape;185;p6: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GB"/>
              <a:t>These are things that are in the home school agreement that you sign at the beginning of each academic year. </a:t>
            </a:r>
            <a:endParaRPr/>
          </a:p>
        </p:txBody>
      </p:sp>
      <p:sp>
        <p:nvSpPr>
          <p:cNvPr id="186" name="Google Shape;186;p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1" name="Shape 191"/>
        <p:cNvGrpSpPr/>
        <p:nvPr/>
      </p:nvGrpSpPr>
      <p:grpSpPr>
        <a:xfrm>
          <a:off x="0" y="0"/>
          <a:ext cx="0" cy="0"/>
          <a:chOff x="0" y="0"/>
          <a:chExt cx="0" cy="0"/>
        </a:xfrm>
      </p:grpSpPr>
      <p:sp>
        <p:nvSpPr>
          <p:cNvPr id="192" name="Google Shape;192;p10: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93" name="Google Shape;193;p1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3.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4.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png"/></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showMasterSp="0" type="secHead">
  <p:cSld name="SECTION_HEADER">
    <p:spTree>
      <p:nvGrpSpPr>
        <p:cNvPr id="16" name="Shape 16"/>
        <p:cNvGrpSpPr/>
        <p:nvPr/>
      </p:nvGrpSpPr>
      <p:grpSpPr>
        <a:xfrm>
          <a:off x="0" y="0"/>
          <a:ext cx="0" cy="0"/>
          <a:chOff x="0" y="0"/>
          <a:chExt cx="0" cy="0"/>
        </a:xfrm>
      </p:grpSpPr>
      <p:pic>
        <p:nvPicPr>
          <p:cNvPr id="17" name="Google Shape;17;p13"/>
          <p:cNvPicPr preferRelativeResize="0"/>
          <p:nvPr/>
        </p:nvPicPr>
        <p:blipFill rotWithShape="1">
          <a:blip r:embed="rId2">
            <a:alphaModFix/>
          </a:blip>
          <a:srcRect b="0" l="434" r="0" t="422"/>
          <a:stretch/>
        </p:blipFill>
        <p:spPr>
          <a:xfrm>
            <a:off x="0" y="0"/>
            <a:ext cx="12188952" cy="6857176"/>
          </a:xfrm>
          <a:prstGeom prst="rect">
            <a:avLst/>
          </a:prstGeom>
          <a:noFill/>
          <a:ln>
            <a:noFill/>
          </a:ln>
        </p:spPr>
      </p:pic>
      <p:sp>
        <p:nvSpPr>
          <p:cNvPr id="18" name="Google Shape;18;p13"/>
          <p:cNvSpPr txBox="1"/>
          <p:nvPr>
            <p:ph type="title"/>
          </p:nvPr>
        </p:nvSpPr>
        <p:spPr>
          <a:xfrm>
            <a:off x="3352800" y="533400"/>
            <a:ext cx="7315200" cy="18288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4400"/>
              <a:buFont typeface="Times New Roman"/>
              <a:buNone/>
              <a:defRPr sz="44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9" name="Google Shape;19;p13"/>
          <p:cNvSpPr txBox="1"/>
          <p:nvPr>
            <p:ph idx="1" type="body"/>
          </p:nvPr>
        </p:nvSpPr>
        <p:spPr>
          <a:xfrm>
            <a:off x="3352800" y="2438400"/>
            <a:ext cx="5486400" cy="914400"/>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200"/>
              </a:spcBef>
              <a:spcAft>
                <a:spcPts val="0"/>
              </a:spcAft>
              <a:buClr>
                <a:schemeClr val="dk1"/>
              </a:buClr>
              <a:buSzPts val="2400"/>
              <a:buNone/>
              <a:defRPr sz="2400">
                <a:solidFill>
                  <a:schemeClr val="dk1"/>
                </a:solidFill>
                <a:latin typeface="Times New Roman"/>
                <a:ea typeface="Times New Roman"/>
                <a:cs typeface="Times New Roman"/>
                <a:sym typeface="Times New Roman"/>
              </a:defRPr>
            </a:lvl1pPr>
            <a:lvl2pPr indent="-228600" lvl="1" marL="914400" algn="l">
              <a:lnSpc>
                <a:spcPct val="90000"/>
              </a:lnSpc>
              <a:spcBef>
                <a:spcPts val="1200"/>
              </a:spcBef>
              <a:spcAft>
                <a:spcPts val="0"/>
              </a:spcAft>
              <a:buClr>
                <a:srgbClr val="909090"/>
              </a:buClr>
              <a:buSzPts val="2000"/>
              <a:buNone/>
              <a:defRPr sz="2000">
                <a:solidFill>
                  <a:srgbClr val="909090"/>
                </a:solidFill>
              </a:defRPr>
            </a:lvl2pPr>
            <a:lvl3pPr indent="-228600" lvl="2" marL="1371600" algn="l">
              <a:lnSpc>
                <a:spcPct val="90000"/>
              </a:lnSpc>
              <a:spcBef>
                <a:spcPts val="600"/>
              </a:spcBef>
              <a:spcAft>
                <a:spcPts val="0"/>
              </a:spcAft>
              <a:buClr>
                <a:srgbClr val="909090"/>
              </a:buClr>
              <a:buSzPts val="1800"/>
              <a:buNone/>
              <a:defRPr sz="1800">
                <a:solidFill>
                  <a:srgbClr val="909090"/>
                </a:solidFill>
              </a:defRPr>
            </a:lvl3pPr>
            <a:lvl4pPr indent="-228600" lvl="3" marL="1828800" algn="l">
              <a:lnSpc>
                <a:spcPct val="90000"/>
              </a:lnSpc>
              <a:spcBef>
                <a:spcPts val="600"/>
              </a:spcBef>
              <a:spcAft>
                <a:spcPts val="0"/>
              </a:spcAft>
              <a:buClr>
                <a:srgbClr val="909090"/>
              </a:buClr>
              <a:buSzPts val="1600"/>
              <a:buNone/>
              <a:defRPr sz="1600">
                <a:solidFill>
                  <a:srgbClr val="909090"/>
                </a:solidFill>
              </a:defRPr>
            </a:lvl4pPr>
            <a:lvl5pPr indent="-228600" lvl="4" marL="2286000" algn="l">
              <a:lnSpc>
                <a:spcPct val="90000"/>
              </a:lnSpc>
              <a:spcBef>
                <a:spcPts val="600"/>
              </a:spcBef>
              <a:spcAft>
                <a:spcPts val="0"/>
              </a:spcAft>
              <a:buClr>
                <a:srgbClr val="909090"/>
              </a:buClr>
              <a:buSzPts val="1600"/>
              <a:buNone/>
              <a:defRPr sz="1600">
                <a:solidFill>
                  <a:srgbClr val="909090"/>
                </a:solidFill>
              </a:defRPr>
            </a:lvl5pPr>
            <a:lvl6pPr indent="-228600" lvl="5" marL="2743200" algn="l">
              <a:lnSpc>
                <a:spcPct val="90000"/>
              </a:lnSpc>
              <a:spcBef>
                <a:spcPts val="600"/>
              </a:spcBef>
              <a:spcAft>
                <a:spcPts val="0"/>
              </a:spcAft>
              <a:buClr>
                <a:srgbClr val="909090"/>
              </a:buClr>
              <a:buSzPts val="1600"/>
              <a:buNone/>
              <a:defRPr sz="1600">
                <a:solidFill>
                  <a:srgbClr val="909090"/>
                </a:solidFill>
              </a:defRPr>
            </a:lvl6pPr>
            <a:lvl7pPr indent="-228600" lvl="6" marL="3200400" algn="l">
              <a:lnSpc>
                <a:spcPct val="90000"/>
              </a:lnSpc>
              <a:spcBef>
                <a:spcPts val="600"/>
              </a:spcBef>
              <a:spcAft>
                <a:spcPts val="0"/>
              </a:spcAft>
              <a:buClr>
                <a:srgbClr val="909090"/>
              </a:buClr>
              <a:buSzPts val="1600"/>
              <a:buNone/>
              <a:defRPr sz="1600">
                <a:solidFill>
                  <a:srgbClr val="909090"/>
                </a:solidFill>
              </a:defRPr>
            </a:lvl7pPr>
            <a:lvl8pPr indent="-228600" lvl="7" marL="3657600" algn="l">
              <a:lnSpc>
                <a:spcPct val="90000"/>
              </a:lnSpc>
              <a:spcBef>
                <a:spcPts val="600"/>
              </a:spcBef>
              <a:spcAft>
                <a:spcPts val="0"/>
              </a:spcAft>
              <a:buClr>
                <a:srgbClr val="909090"/>
              </a:buClr>
              <a:buSzPts val="1600"/>
              <a:buNone/>
              <a:defRPr sz="1600">
                <a:solidFill>
                  <a:srgbClr val="909090"/>
                </a:solidFill>
              </a:defRPr>
            </a:lvl8pPr>
            <a:lvl9pPr indent="-228600" lvl="8" marL="4114800" algn="l">
              <a:lnSpc>
                <a:spcPct val="90000"/>
              </a:lnSpc>
              <a:spcBef>
                <a:spcPts val="600"/>
              </a:spcBef>
              <a:spcAft>
                <a:spcPts val="0"/>
              </a:spcAft>
              <a:buClr>
                <a:srgbClr val="909090"/>
              </a:buClr>
              <a:buSzPts val="1600"/>
              <a:buNone/>
              <a:defRPr sz="1600">
                <a:solidFill>
                  <a:srgbClr val="909090"/>
                </a:solidFill>
              </a:defRPr>
            </a:lvl9pPr>
          </a:lstStyle>
          <a:p/>
        </p:txBody>
      </p:sp>
    </p:spTree>
  </p:cSld>
  <p:clrMapOvr>
    <a:masterClrMapping/>
  </p:clrMapOvr>
  <mc:AlternateContent>
    <mc:Choice Requires="p14">
      <p:transition spd="slow" p14:dur="700">
        <p:fade/>
      </p:transition>
    </mc:Choice>
    <mc:Fallback>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showMasterSp="0" type="title">
  <p:cSld name="TITLE">
    <p:spTree>
      <p:nvGrpSpPr>
        <p:cNvPr id="20" name="Shape 20"/>
        <p:cNvGrpSpPr/>
        <p:nvPr/>
      </p:nvGrpSpPr>
      <p:grpSpPr>
        <a:xfrm>
          <a:off x="0" y="0"/>
          <a:ext cx="0" cy="0"/>
          <a:chOff x="0" y="0"/>
          <a:chExt cx="0" cy="0"/>
        </a:xfrm>
      </p:grpSpPr>
      <p:pic>
        <p:nvPicPr>
          <p:cNvPr id="21" name="Google Shape;21;p14"/>
          <p:cNvPicPr preferRelativeResize="0"/>
          <p:nvPr/>
        </p:nvPicPr>
        <p:blipFill rotWithShape="1">
          <a:blip r:embed="rId2">
            <a:alphaModFix/>
          </a:blip>
          <a:srcRect b="422" l="2124" r="323" t="0"/>
          <a:stretch/>
        </p:blipFill>
        <p:spPr>
          <a:xfrm>
            <a:off x="1524" y="1"/>
            <a:ext cx="12188952" cy="6858000"/>
          </a:xfrm>
          <a:prstGeom prst="rect">
            <a:avLst/>
          </a:prstGeom>
          <a:noFill/>
          <a:ln>
            <a:noFill/>
          </a:ln>
        </p:spPr>
      </p:pic>
      <p:sp>
        <p:nvSpPr>
          <p:cNvPr id="22" name="Google Shape;22;p14"/>
          <p:cNvSpPr txBox="1"/>
          <p:nvPr>
            <p:ph type="ctrTitle"/>
          </p:nvPr>
        </p:nvSpPr>
        <p:spPr>
          <a:xfrm>
            <a:off x="838200" y="533400"/>
            <a:ext cx="8458200" cy="18288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4400"/>
              <a:buFont typeface="Times New Roman"/>
              <a:buNone/>
              <a:defRPr sz="44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3" name="Google Shape;23;p14"/>
          <p:cNvSpPr txBox="1"/>
          <p:nvPr>
            <p:ph idx="1" type="subTitle"/>
          </p:nvPr>
        </p:nvSpPr>
        <p:spPr>
          <a:xfrm>
            <a:off x="838200" y="2438400"/>
            <a:ext cx="7086600" cy="914400"/>
          </a:xfrm>
          <a:prstGeom prst="rect">
            <a:avLst/>
          </a:prstGeom>
          <a:noFill/>
          <a:ln>
            <a:noFill/>
          </a:ln>
        </p:spPr>
        <p:txBody>
          <a:bodyPr anchorCtr="0" anchor="t" bIns="45700" lIns="91425" spcFirstLastPara="1" rIns="91425" wrap="square" tIns="45700">
            <a:normAutofit/>
          </a:bodyPr>
          <a:lstStyle>
            <a:lvl1pPr lvl="0" algn="l">
              <a:lnSpc>
                <a:spcPct val="90000"/>
              </a:lnSpc>
              <a:spcBef>
                <a:spcPts val="1200"/>
              </a:spcBef>
              <a:spcAft>
                <a:spcPts val="0"/>
              </a:spcAft>
              <a:buClr>
                <a:schemeClr val="dk1"/>
              </a:buClr>
              <a:buSzPts val="2400"/>
              <a:buNone/>
              <a:defRPr sz="2400">
                <a:latin typeface="Times New Roman"/>
                <a:ea typeface="Times New Roman"/>
                <a:cs typeface="Times New Roman"/>
                <a:sym typeface="Times New Roman"/>
              </a:defRPr>
            </a:lvl1pPr>
            <a:lvl2pPr lvl="1" algn="ctr">
              <a:lnSpc>
                <a:spcPct val="90000"/>
              </a:lnSpc>
              <a:spcBef>
                <a:spcPts val="1200"/>
              </a:spcBef>
              <a:spcAft>
                <a:spcPts val="0"/>
              </a:spcAft>
              <a:buClr>
                <a:schemeClr val="dk1"/>
              </a:buClr>
              <a:buSzPts val="2000"/>
              <a:buNone/>
              <a:defRPr sz="2000"/>
            </a:lvl2pPr>
            <a:lvl3pPr lvl="2" algn="ctr">
              <a:lnSpc>
                <a:spcPct val="90000"/>
              </a:lnSpc>
              <a:spcBef>
                <a:spcPts val="600"/>
              </a:spcBef>
              <a:spcAft>
                <a:spcPts val="0"/>
              </a:spcAft>
              <a:buClr>
                <a:schemeClr val="dk1"/>
              </a:buClr>
              <a:buSzPts val="1800"/>
              <a:buNone/>
              <a:defRPr sz="1800"/>
            </a:lvl3pPr>
            <a:lvl4pPr lvl="3" algn="ctr">
              <a:lnSpc>
                <a:spcPct val="90000"/>
              </a:lnSpc>
              <a:spcBef>
                <a:spcPts val="600"/>
              </a:spcBef>
              <a:spcAft>
                <a:spcPts val="0"/>
              </a:spcAft>
              <a:buClr>
                <a:schemeClr val="dk1"/>
              </a:buClr>
              <a:buSzPts val="1600"/>
              <a:buNone/>
              <a:defRPr sz="1600"/>
            </a:lvl4pPr>
            <a:lvl5pPr lvl="4" algn="ctr">
              <a:lnSpc>
                <a:spcPct val="90000"/>
              </a:lnSpc>
              <a:spcBef>
                <a:spcPts val="600"/>
              </a:spcBef>
              <a:spcAft>
                <a:spcPts val="0"/>
              </a:spcAft>
              <a:buClr>
                <a:schemeClr val="dk1"/>
              </a:buClr>
              <a:buSzPts val="1600"/>
              <a:buNone/>
              <a:defRPr sz="1600"/>
            </a:lvl5pPr>
            <a:lvl6pPr lvl="5" algn="ctr">
              <a:lnSpc>
                <a:spcPct val="90000"/>
              </a:lnSpc>
              <a:spcBef>
                <a:spcPts val="600"/>
              </a:spcBef>
              <a:spcAft>
                <a:spcPts val="0"/>
              </a:spcAft>
              <a:buClr>
                <a:schemeClr val="dk1"/>
              </a:buClr>
              <a:buSzPts val="1600"/>
              <a:buNone/>
              <a:defRPr sz="1600"/>
            </a:lvl6pPr>
            <a:lvl7pPr lvl="6" algn="ctr">
              <a:lnSpc>
                <a:spcPct val="90000"/>
              </a:lnSpc>
              <a:spcBef>
                <a:spcPts val="600"/>
              </a:spcBef>
              <a:spcAft>
                <a:spcPts val="0"/>
              </a:spcAft>
              <a:buClr>
                <a:schemeClr val="dk1"/>
              </a:buClr>
              <a:buSzPts val="1600"/>
              <a:buNone/>
              <a:defRPr sz="1600"/>
            </a:lvl7pPr>
            <a:lvl8pPr lvl="7" algn="ctr">
              <a:lnSpc>
                <a:spcPct val="90000"/>
              </a:lnSpc>
              <a:spcBef>
                <a:spcPts val="600"/>
              </a:spcBef>
              <a:spcAft>
                <a:spcPts val="0"/>
              </a:spcAft>
              <a:buClr>
                <a:schemeClr val="dk1"/>
              </a:buClr>
              <a:buSzPts val="1600"/>
              <a:buNone/>
              <a:defRPr sz="1600"/>
            </a:lvl8pPr>
            <a:lvl9pPr lvl="8" algn="ctr">
              <a:lnSpc>
                <a:spcPct val="90000"/>
              </a:lnSpc>
              <a:spcBef>
                <a:spcPts val="600"/>
              </a:spcBef>
              <a:spcAft>
                <a:spcPts val="0"/>
              </a:spcAft>
              <a:buClr>
                <a:schemeClr val="dk1"/>
              </a:buClr>
              <a:buSzPts val="1600"/>
              <a:buNone/>
              <a:defRPr sz="1600"/>
            </a:lvl9pPr>
          </a:lstStyle>
          <a:p/>
        </p:txBody>
      </p:sp>
    </p:spTree>
  </p:cSld>
  <p:clrMapOvr>
    <a:masterClrMapping/>
  </p:clrMapOvr>
  <mc:AlternateContent>
    <mc:Choice Requires="p14">
      <p:transition spd="slow" p14:dur="700">
        <p:fade/>
      </p:transition>
    </mc:Choice>
    <mc:Fallback>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4" name="Shape 24"/>
        <p:cNvGrpSpPr/>
        <p:nvPr/>
      </p:nvGrpSpPr>
      <p:grpSpPr>
        <a:xfrm>
          <a:off x="0" y="0"/>
          <a:ext cx="0" cy="0"/>
          <a:chOff x="0" y="0"/>
          <a:chExt cx="0" cy="0"/>
        </a:xfrm>
      </p:grpSpPr>
      <p:sp>
        <p:nvSpPr>
          <p:cNvPr id="25" name="Google Shape;25;p15"/>
          <p:cNvSpPr txBox="1"/>
          <p:nvPr>
            <p:ph type="title"/>
          </p:nvPr>
        </p:nvSpPr>
        <p:spPr>
          <a:xfrm>
            <a:off x="838200" y="365126"/>
            <a:ext cx="9829800" cy="1082674"/>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6" name="Google Shape;26;p15"/>
          <p:cNvSpPr txBox="1"/>
          <p:nvPr>
            <p:ph idx="1" type="body"/>
          </p:nvPr>
        </p:nvSpPr>
        <p:spPr>
          <a:xfrm>
            <a:off x="1524000" y="1828800"/>
            <a:ext cx="9144000" cy="347472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800"/>
              </a:spcBef>
              <a:spcAft>
                <a:spcPts val="0"/>
              </a:spcAft>
              <a:buClr>
                <a:schemeClr val="dk1"/>
              </a:buClr>
              <a:buSzPts val="1800"/>
              <a:buChar char="•"/>
              <a:defRPr/>
            </a:lvl1pPr>
            <a:lvl2pPr indent="-342900" lvl="1" marL="914400" algn="l">
              <a:lnSpc>
                <a:spcPct val="90000"/>
              </a:lnSpc>
              <a:spcBef>
                <a:spcPts val="1200"/>
              </a:spcBef>
              <a:spcAft>
                <a:spcPts val="0"/>
              </a:spcAft>
              <a:buClr>
                <a:schemeClr val="dk1"/>
              </a:buClr>
              <a:buSzPts val="1800"/>
              <a:buChar char="•"/>
              <a:defRPr/>
            </a:lvl2pPr>
            <a:lvl3pPr indent="-342900" lvl="2" marL="1371600" algn="l">
              <a:lnSpc>
                <a:spcPct val="90000"/>
              </a:lnSpc>
              <a:spcBef>
                <a:spcPts val="600"/>
              </a:spcBef>
              <a:spcAft>
                <a:spcPts val="0"/>
              </a:spcAft>
              <a:buClr>
                <a:schemeClr val="dk1"/>
              </a:buClr>
              <a:buSzPts val="1800"/>
              <a:buChar char="•"/>
              <a:defRPr/>
            </a:lvl3pPr>
            <a:lvl4pPr indent="-342900" lvl="3" marL="1828800" algn="l">
              <a:lnSpc>
                <a:spcPct val="90000"/>
              </a:lnSpc>
              <a:spcBef>
                <a:spcPts val="600"/>
              </a:spcBef>
              <a:spcAft>
                <a:spcPts val="0"/>
              </a:spcAft>
              <a:buClr>
                <a:schemeClr val="dk1"/>
              </a:buClr>
              <a:buSzPts val="1800"/>
              <a:buChar char="•"/>
              <a:defRPr/>
            </a:lvl4pPr>
            <a:lvl5pPr indent="-342900" lvl="4" marL="2286000" algn="l">
              <a:lnSpc>
                <a:spcPct val="90000"/>
              </a:lnSpc>
              <a:spcBef>
                <a:spcPts val="600"/>
              </a:spcBef>
              <a:spcAft>
                <a:spcPts val="0"/>
              </a:spcAft>
              <a:buClr>
                <a:schemeClr val="dk1"/>
              </a:buClr>
              <a:buSzPts val="1800"/>
              <a:buChar char="•"/>
              <a:defRPr/>
            </a:lvl5pPr>
            <a:lvl6pPr indent="-342900" lvl="5" marL="2743200" algn="l">
              <a:lnSpc>
                <a:spcPct val="90000"/>
              </a:lnSpc>
              <a:spcBef>
                <a:spcPts val="600"/>
              </a:spcBef>
              <a:spcAft>
                <a:spcPts val="0"/>
              </a:spcAft>
              <a:buClr>
                <a:schemeClr val="dk1"/>
              </a:buClr>
              <a:buSzPts val="1800"/>
              <a:buChar char="•"/>
              <a:defRPr/>
            </a:lvl6pPr>
            <a:lvl7pPr indent="-342900" lvl="6" marL="3200400" algn="l">
              <a:lnSpc>
                <a:spcPct val="90000"/>
              </a:lnSpc>
              <a:spcBef>
                <a:spcPts val="600"/>
              </a:spcBef>
              <a:spcAft>
                <a:spcPts val="0"/>
              </a:spcAft>
              <a:buClr>
                <a:schemeClr val="dk1"/>
              </a:buClr>
              <a:buSzPts val="1800"/>
              <a:buChar char="•"/>
              <a:defRPr/>
            </a:lvl7pPr>
            <a:lvl8pPr indent="-342900" lvl="7" marL="3657600" algn="l">
              <a:lnSpc>
                <a:spcPct val="90000"/>
              </a:lnSpc>
              <a:spcBef>
                <a:spcPts val="600"/>
              </a:spcBef>
              <a:spcAft>
                <a:spcPts val="0"/>
              </a:spcAft>
              <a:buClr>
                <a:schemeClr val="dk1"/>
              </a:buClr>
              <a:buSzPts val="1800"/>
              <a:buChar char="•"/>
              <a:defRPr/>
            </a:lvl8pPr>
            <a:lvl9pPr indent="-342900" lvl="8" marL="4114800" algn="l">
              <a:lnSpc>
                <a:spcPct val="90000"/>
              </a:lnSpc>
              <a:spcBef>
                <a:spcPts val="600"/>
              </a:spcBef>
              <a:spcAft>
                <a:spcPts val="0"/>
              </a:spcAft>
              <a:buClr>
                <a:schemeClr val="dk1"/>
              </a:buClr>
              <a:buSzPts val="1800"/>
              <a:buChar char="•"/>
              <a:defRPr/>
            </a:lvl9pPr>
          </a:lstStyle>
          <a:p/>
        </p:txBody>
      </p:sp>
      <p:sp>
        <p:nvSpPr>
          <p:cNvPr id="27" name="Google Shape;27;p15"/>
          <p:cNvSpPr txBox="1"/>
          <p:nvPr>
            <p:ph idx="10" type="dt"/>
          </p:nvPr>
        </p:nvSpPr>
        <p:spPr>
          <a:xfrm>
            <a:off x="7010400" y="6416675"/>
            <a:ext cx="1371600" cy="365125"/>
          </a:xfrm>
          <a:prstGeom prst="rect">
            <a:avLst/>
          </a:prstGeom>
          <a:noFill/>
          <a:ln>
            <a:noFill/>
          </a:ln>
        </p:spPr>
        <p:txBody>
          <a:bodyPr anchorCtr="0" anchor="ctr"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8" name="Google Shape;28;p15"/>
          <p:cNvSpPr txBox="1"/>
          <p:nvPr>
            <p:ph idx="11" type="ftr"/>
          </p:nvPr>
        </p:nvSpPr>
        <p:spPr>
          <a:xfrm>
            <a:off x="2209800" y="6416675"/>
            <a:ext cx="45720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9" name="Google Shape;29;p15"/>
          <p:cNvSpPr txBox="1"/>
          <p:nvPr>
            <p:ph idx="12" type="sldNum"/>
          </p:nvPr>
        </p:nvSpPr>
        <p:spPr>
          <a:xfrm>
            <a:off x="8610600" y="6416675"/>
            <a:ext cx="838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mc:AlternateContent>
    <mc:Choice Requires="p14">
      <p:transition spd="slow" p14:dur="700">
        <p:fade/>
      </p:transition>
    </mc:Choice>
    <mc:Fallback>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30" name="Shape 30"/>
        <p:cNvGrpSpPr/>
        <p:nvPr/>
      </p:nvGrpSpPr>
      <p:grpSpPr>
        <a:xfrm>
          <a:off x="0" y="0"/>
          <a:ext cx="0" cy="0"/>
          <a:chOff x="0" y="0"/>
          <a:chExt cx="0" cy="0"/>
        </a:xfrm>
      </p:grpSpPr>
      <p:sp>
        <p:nvSpPr>
          <p:cNvPr id="31" name="Google Shape;31;p16"/>
          <p:cNvSpPr txBox="1"/>
          <p:nvPr>
            <p:ph type="title"/>
          </p:nvPr>
        </p:nvSpPr>
        <p:spPr>
          <a:xfrm>
            <a:off x="838200" y="365126"/>
            <a:ext cx="9829800" cy="1082674"/>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2" name="Google Shape;32;p16"/>
          <p:cNvSpPr txBox="1"/>
          <p:nvPr>
            <p:ph idx="1" type="body"/>
          </p:nvPr>
        </p:nvSpPr>
        <p:spPr>
          <a:xfrm>
            <a:off x="1524000" y="1825625"/>
            <a:ext cx="4389120" cy="347472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800"/>
              </a:spcBef>
              <a:spcAft>
                <a:spcPts val="0"/>
              </a:spcAft>
              <a:buClr>
                <a:schemeClr val="dk1"/>
              </a:buClr>
              <a:buSzPts val="1800"/>
              <a:buChar char="•"/>
              <a:defRPr/>
            </a:lvl1pPr>
            <a:lvl2pPr indent="-342900" lvl="1" marL="914400" algn="l">
              <a:lnSpc>
                <a:spcPct val="90000"/>
              </a:lnSpc>
              <a:spcBef>
                <a:spcPts val="1200"/>
              </a:spcBef>
              <a:spcAft>
                <a:spcPts val="0"/>
              </a:spcAft>
              <a:buClr>
                <a:schemeClr val="dk1"/>
              </a:buClr>
              <a:buSzPts val="1800"/>
              <a:buChar char="•"/>
              <a:defRPr/>
            </a:lvl2pPr>
            <a:lvl3pPr indent="-342900" lvl="2" marL="1371600" algn="l">
              <a:lnSpc>
                <a:spcPct val="90000"/>
              </a:lnSpc>
              <a:spcBef>
                <a:spcPts val="600"/>
              </a:spcBef>
              <a:spcAft>
                <a:spcPts val="0"/>
              </a:spcAft>
              <a:buClr>
                <a:schemeClr val="dk1"/>
              </a:buClr>
              <a:buSzPts val="1800"/>
              <a:buChar char="•"/>
              <a:defRPr/>
            </a:lvl3pPr>
            <a:lvl4pPr indent="-342900" lvl="3" marL="1828800" algn="l">
              <a:lnSpc>
                <a:spcPct val="90000"/>
              </a:lnSpc>
              <a:spcBef>
                <a:spcPts val="600"/>
              </a:spcBef>
              <a:spcAft>
                <a:spcPts val="0"/>
              </a:spcAft>
              <a:buClr>
                <a:schemeClr val="dk1"/>
              </a:buClr>
              <a:buSzPts val="1800"/>
              <a:buChar char="•"/>
              <a:defRPr/>
            </a:lvl4pPr>
            <a:lvl5pPr indent="-342900" lvl="4" marL="2286000" algn="l">
              <a:lnSpc>
                <a:spcPct val="90000"/>
              </a:lnSpc>
              <a:spcBef>
                <a:spcPts val="600"/>
              </a:spcBef>
              <a:spcAft>
                <a:spcPts val="0"/>
              </a:spcAft>
              <a:buClr>
                <a:schemeClr val="dk1"/>
              </a:buClr>
              <a:buSzPts val="1800"/>
              <a:buChar char="•"/>
              <a:defRPr/>
            </a:lvl5pPr>
            <a:lvl6pPr indent="-342900" lvl="5" marL="2743200" algn="l">
              <a:lnSpc>
                <a:spcPct val="90000"/>
              </a:lnSpc>
              <a:spcBef>
                <a:spcPts val="600"/>
              </a:spcBef>
              <a:spcAft>
                <a:spcPts val="0"/>
              </a:spcAft>
              <a:buClr>
                <a:schemeClr val="dk1"/>
              </a:buClr>
              <a:buSzPts val="1800"/>
              <a:buChar char="•"/>
              <a:defRPr/>
            </a:lvl6pPr>
            <a:lvl7pPr indent="-342900" lvl="6" marL="3200400" algn="l">
              <a:lnSpc>
                <a:spcPct val="90000"/>
              </a:lnSpc>
              <a:spcBef>
                <a:spcPts val="600"/>
              </a:spcBef>
              <a:spcAft>
                <a:spcPts val="0"/>
              </a:spcAft>
              <a:buClr>
                <a:schemeClr val="dk1"/>
              </a:buClr>
              <a:buSzPts val="1800"/>
              <a:buChar char="•"/>
              <a:defRPr/>
            </a:lvl7pPr>
            <a:lvl8pPr indent="-342900" lvl="7" marL="3657600" algn="l">
              <a:lnSpc>
                <a:spcPct val="90000"/>
              </a:lnSpc>
              <a:spcBef>
                <a:spcPts val="600"/>
              </a:spcBef>
              <a:spcAft>
                <a:spcPts val="0"/>
              </a:spcAft>
              <a:buClr>
                <a:schemeClr val="dk1"/>
              </a:buClr>
              <a:buSzPts val="1800"/>
              <a:buChar char="•"/>
              <a:defRPr/>
            </a:lvl8pPr>
            <a:lvl9pPr indent="-342900" lvl="8" marL="4114800" algn="l">
              <a:lnSpc>
                <a:spcPct val="90000"/>
              </a:lnSpc>
              <a:spcBef>
                <a:spcPts val="600"/>
              </a:spcBef>
              <a:spcAft>
                <a:spcPts val="0"/>
              </a:spcAft>
              <a:buClr>
                <a:schemeClr val="dk1"/>
              </a:buClr>
              <a:buSzPts val="1800"/>
              <a:buChar char="•"/>
              <a:defRPr/>
            </a:lvl9pPr>
          </a:lstStyle>
          <a:p/>
        </p:txBody>
      </p:sp>
      <p:sp>
        <p:nvSpPr>
          <p:cNvPr id="33" name="Google Shape;33;p16"/>
          <p:cNvSpPr txBox="1"/>
          <p:nvPr>
            <p:ph idx="2" type="body"/>
          </p:nvPr>
        </p:nvSpPr>
        <p:spPr>
          <a:xfrm>
            <a:off x="6278880" y="1825625"/>
            <a:ext cx="4389120" cy="347472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800"/>
              </a:spcBef>
              <a:spcAft>
                <a:spcPts val="0"/>
              </a:spcAft>
              <a:buClr>
                <a:schemeClr val="dk1"/>
              </a:buClr>
              <a:buSzPts val="1800"/>
              <a:buChar char="•"/>
              <a:defRPr/>
            </a:lvl1pPr>
            <a:lvl2pPr indent="-342900" lvl="1" marL="914400" algn="l">
              <a:lnSpc>
                <a:spcPct val="90000"/>
              </a:lnSpc>
              <a:spcBef>
                <a:spcPts val="1200"/>
              </a:spcBef>
              <a:spcAft>
                <a:spcPts val="0"/>
              </a:spcAft>
              <a:buClr>
                <a:schemeClr val="dk1"/>
              </a:buClr>
              <a:buSzPts val="1800"/>
              <a:buChar char="•"/>
              <a:defRPr/>
            </a:lvl2pPr>
            <a:lvl3pPr indent="-342900" lvl="2" marL="1371600" algn="l">
              <a:lnSpc>
                <a:spcPct val="90000"/>
              </a:lnSpc>
              <a:spcBef>
                <a:spcPts val="600"/>
              </a:spcBef>
              <a:spcAft>
                <a:spcPts val="0"/>
              </a:spcAft>
              <a:buClr>
                <a:schemeClr val="dk1"/>
              </a:buClr>
              <a:buSzPts val="1800"/>
              <a:buChar char="•"/>
              <a:defRPr/>
            </a:lvl3pPr>
            <a:lvl4pPr indent="-342900" lvl="3" marL="1828800" algn="l">
              <a:lnSpc>
                <a:spcPct val="90000"/>
              </a:lnSpc>
              <a:spcBef>
                <a:spcPts val="600"/>
              </a:spcBef>
              <a:spcAft>
                <a:spcPts val="0"/>
              </a:spcAft>
              <a:buClr>
                <a:schemeClr val="dk1"/>
              </a:buClr>
              <a:buSzPts val="1800"/>
              <a:buChar char="•"/>
              <a:defRPr/>
            </a:lvl4pPr>
            <a:lvl5pPr indent="-342900" lvl="4" marL="2286000" algn="l">
              <a:lnSpc>
                <a:spcPct val="90000"/>
              </a:lnSpc>
              <a:spcBef>
                <a:spcPts val="600"/>
              </a:spcBef>
              <a:spcAft>
                <a:spcPts val="0"/>
              </a:spcAft>
              <a:buClr>
                <a:schemeClr val="dk1"/>
              </a:buClr>
              <a:buSzPts val="1800"/>
              <a:buChar char="•"/>
              <a:defRPr/>
            </a:lvl5pPr>
            <a:lvl6pPr indent="-342900" lvl="5" marL="2743200" algn="l">
              <a:lnSpc>
                <a:spcPct val="90000"/>
              </a:lnSpc>
              <a:spcBef>
                <a:spcPts val="600"/>
              </a:spcBef>
              <a:spcAft>
                <a:spcPts val="0"/>
              </a:spcAft>
              <a:buClr>
                <a:schemeClr val="dk1"/>
              </a:buClr>
              <a:buSzPts val="1800"/>
              <a:buChar char="•"/>
              <a:defRPr/>
            </a:lvl6pPr>
            <a:lvl7pPr indent="-342900" lvl="6" marL="3200400" algn="l">
              <a:lnSpc>
                <a:spcPct val="90000"/>
              </a:lnSpc>
              <a:spcBef>
                <a:spcPts val="600"/>
              </a:spcBef>
              <a:spcAft>
                <a:spcPts val="0"/>
              </a:spcAft>
              <a:buClr>
                <a:schemeClr val="dk1"/>
              </a:buClr>
              <a:buSzPts val="1800"/>
              <a:buChar char="•"/>
              <a:defRPr/>
            </a:lvl7pPr>
            <a:lvl8pPr indent="-342900" lvl="7" marL="3657600" algn="l">
              <a:lnSpc>
                <a:spcPct val="90000"/>
              </a:lnSpc>
              <a:spcBef>
                <a:spcPts val="600"/>
              </a:spcBef>
              <a:spcAft>
                <a:spcPts val="0"/>
              </a:spcAft>
              <a:buClr>
                <a:schemeClr val="dk1"/>
              </a:buClr>
              <a:buSzPts val="1800"/>
              <a:buChar char="•"/>
              <a:defRPr/>
            </a:lvl8pPr>
            <a:lvl9pPr indent="-342900" lvl="8" marL="4114800" algn="l">
              <a:lnSpc>
                <a:spcPct val="90000"/>
              </a:lnSpc>
              <a:spcBef>
                <a:spcPts val="600"/>
              </a:spcBef>
              <a:spcAft>
                <a:spcPts val="0"/>
              </a:spcAft>
              <a:buClr>
                <a:schemeClr val="dk1"/>
              </a:buClr>
              <a:buSzPts val="1800"/>
              <a:buChar char="•"/>
              <a:defRPr/>
            </a:lvl9pPr>
          </a:lstStyle>
          <a:p/>
        </p:txBody>
      </p:sp>
      <p:sp>
        <p:nvSpPr>
          <p:cNvPr id="34" name="Google Shape;34;p16"/>
          <p:cNvSpPr txBox="1"/>
          <p:nvPr>
            <p:ph idx="10" type="dt"/>
          </p:nvPr>
        </p:nvSpPr>
        <p:spPr>
          <a:xfrm>
            <a:off x="7010400" y="6416675"/>
            <a:ext cx="1371600" cy="365125"/>
          </a:xfrm>
          <a:prstGeom prst="rect">
            <a:avLst/>
          </a:prstGeom>
          <a:noFill/>
          <a:ln>
            <a:noFill/>
          </a:ln>
        </p:spPr>
        <p:txBody>
          <a:bodyPr anchorCtr="0" anchor="ctr"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5" name="Google Shape;35;p16"/>
          <p:cNvSpPr txBox="1"/>
          <p:nvPr>
            <p:ph idx="11" type="ftr"/>
          </p:nvPr>
        </p:nvSpPr>
        <p:spPr>
          <a:xfrm>
            <a:off x="2209800" y="6416675"/>
            <a:ext cx="45720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6" name="Google Shape;36;p16"/>
          <p:cNvSpPr txBox="1"/>
          <p:nvPr>
            <p:ph idx="12" type="sldNum"/>
          </p:nvPr>
        </p:nvSpPr>
        <p:spPr>
          <a:xfrm>
            <a:off x="8610600" y="6416675"/>
            <a:ext cx="838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mc:AlternateContent>
    <mc:Choice Requires="p14">
      <p:transition spd="slow" p14:dur="700">
        <p:fade/>
      </p:transition>
    </mc:Choice>
    <mc:Fallback>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37" name="Shape 37"/>
        <p:cNvGrpSpPr/>
        <p:nvPr/>
      </p:nvGrpSpPr>
      <p:grpSpPr>
        <a:xfrm>
          <a:off x="0" y="0"/>
          <a:ext cx="0" cy="0"/>
          <a:chOff x="0" y="0"/>
          <a:chExt cx="0" cy="0"/>
        </a:xfrm>
      </p:grpSpPr>
      <p:sp>
        <p:nvSpPr>
          <p:cNvPr id="38" name="Google Shape;38;p17"/>
          <p:cNvSpPr txBox="1"/>
          <p:nvPr>
            <p:ph type="title"/>
          </p:nvPr>
        </p:nvSpPr>
        <p:spPr>
          <a:xfrm>
            <a:off x="838200" y="365126"/>
            <a:ext cx="9829800" cy="1082674"/>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9" name="Google Shape;39;p17"/>
          <p:cNvSpPr txBox="1"/>
          <p:nvPr>
            <p:ph idx="1" type="body"/>
          </p:nvPr>
        </p:nvSpPr>
        <p:spPr>
          <a:xfrm>
            <a:off x="1524000" y="1828799"/>
            <a:ext cx="4389120" cy="795867"/>
          </a:xfrm>
          <a:prstGeom prst="rect">
            <a:avLst/>
          </a:prstGeom>
          <a:noFill/>
          <a:ln>
            <a:noFill/>
          </a:ln>
        </p:spPr>
        <p:txBody>
          <a:bodyPr anchorCtr="0" anchor="ctr" bIns="45700" lIns="91425" spcFirstLastPara="1" rIns="91425" wrap="square" tIns="45700">
            <a:normAutofit/>
          </a:bodyPr>
          <a:lstStyle>
            <a:lvl1pPr indent="-228600" lvl="0" marL="457200" algn="l">
              <a:lnSpc>
                <a:spcPct val="90000"/>
              </a:lnSpc>
              <a:spcBef>
                <a:spcPts val="0"/>
              </a:spcBef>
              <a:spcAft>
                <a:spcPts val="0"/>
              </a:spcAft>
              <a:buClr>
                <a:srgbClr val="398C3A"/>
              </a:buClr>
              <a:buSzPts val="2400"/>
              <a:buNone/>
              <a:defRPr b="0" sz="2400">
                <a:solidFill>
                  <a:srgbClr val="398C3A"/>
                </a:solidFill>
                <a:latin typeface="Times New Roman"/>
                <a:ea typeface="Times New Roman"/>
                <a:cs typeface="Times New Roman"/>
                <a:sym typeface="Times New Roman"/>
              </a:defRPr>
            </a:lvl1pPr>
            <a:lvl2pPr indent="-228600" lvl="1" marL="914400" algn="l">
              <a:lnSpc>
                <a:spcPct val="90000"/>
              </a:lnSpc>
              <a:spcBef>
                <a:spcPts val="1200"/>
              </a:spcBef>
              <a:spcAft>
                <a:spcPts val="0"/>
              </a:spcAft>
              <a:buClr>
                <a:schemeClr val="dk1"/>
              </a:buClr>
              <a:buSzPts val="2000"/>
              <a:buNone/>
              <a:defRPr b="1" sz="2000"/>
            </a:lvl2pPr>
            <a:lvl3pPr indent="-228600" lvl="2" marL="1371600" algn="l">
              <a:lnSpc>
                <a:spcPct val="90000"/>
              </a:lnSpc>
              <a:spcBef>
                <a:spcPts val="600"/>
              </a:spcBef>
              <a:spcAft>
                <a:spcPts val="0"/>
              </a:spcAft>
              <a:buClr>
                <a:schemeClr val="dk1"/>
              </a:buClr>
              <a:buSzPts val="1800"/>
              <a:buNone/>
              <a:defRPr b="1" sz="1800"/>
            </a:lvl3pPr>
            <a:lvl4pPr indent="-228600" lvl="3" marL="1828800" algn="l">
              <a:lnSpc>
                <a:spcPct val="90000"/>
              </a:lnSpc>
              <a:spcBef>
                <a:spcPts val="600"/>
              </a:spcBef>
              <a:spcAft>
                <a:spcPts val="0"/>
              </a:spcAft>
              <a:buClr>
                <a:schemeClr val="dk1"/>
              </a:buClr>
              <a:buSzPts val="1600"/>
              <a:buNone/>
              <a:defRPr b="1" sz="1600"/>
            </a:lvl4pPr>
            <a:lvl5pPr indent="-228600" lvl="4" marL="2286000" algn="l">
              <a:lnSpc>
                <a:spcPct val="90000"/>
              </a:lnSpc>
              <a:spcBef>
                <a:spcPts val="600"/>
              </a:spcBef>
              <a:spcAft>
                <a:spcPts val="0"/>
              </a:spcAft>
              <a:buClr>
                <a:schemeClr val="dk1"/>
              </a:buClr>
              <a:buSzPts val="1600"/>
              <a:buNone/>
              <a:defRPr b="1" sz="1600"/>
            </a:lvl5pPr>
            <a:lvl6pPr indent="-228600" lvl="5" marL="2743200" algn="l">
              <a:lnSpc>
                <a:spcPct val="90000"/>
              </a:lnSpc>
              <a:spcBef>
                <a:spcPts val="600"/>
              </a:spcBef>
              <a:spcAft>
                <a:spcPts val="0"/>
              </a:spcAft>
              <a:buClr>
                <a:schemeClr val="dk1"/>
              </a:buClr>
              <a:buSzPts val="1600"/>
              <a:buNone/>
              <a:defRPr b="1" sz="1600"/>
            </a:lvl6pPr>
            <a:lvl7pPr indent="-228600" lvl="6" marL="3200400" algn="l">
              <a:lnSpc>
                <a:spcPct val="90000"/>
              </a:lnSpc>
              <a:spcBef>
                <a:spcPts val="600"/>
              </a:spcBef>
              <a:spcAft>
                <a:spcPts val="0"/>
              </a:spcAft>
              <a:buClr>
                <a:schemeClr val="dk1"/>
              </a:buClr>
              <a:buSzPts val="1600"/>
              <a:buNone/>
              <a:defRPr b="1" sz="1600"/>
            </a:lvl7pPr>
            <a:lvl8pPr indent="-228600" lvl="7" marL="3657600" algn="l">
              <a:lnSpc>
                <a:spcPct val="90000"/>
              </a:lnSpc>
              <a:spcBef>
                <a:spcPts val="600"/>
              </a:spcBef>
              <a:spcAft>
                <a:spcPts val="0"/>
              </a:spcAft>
              <a:buClr>
                <a:schemeClr val="dk1"/>
              </a:buClr>
              <a:buSzPts val="1600"/>
              <a:buNone/>
              <a:defRPr b="1" sz="1600"/>
            </a:lvl8pPr>
            <a:lvl9pPr indent="-228600" lvl="8" marL="4114800" algn="l">
              <a:lnSpc>
                <a:spcPct val="90000"/>
              </a:lnSpc>
              <a:spcBef>
                <a:spcPts val="600"/>
              </a:spcBef>
              <a:spcAft>
                <a:spcPts val="0"/>
              </a:spcAft>
              <a:buClr>
                <a:schemeClr val="dk1"/>
              </a:buClr>
              <a:buSzPts val="1600"/>
              <a:buNone/>
              <a:defRPr b="1" sz="1600"/>
            </a:lvl9pPr>
          </a:lstStyle>
          <a:p/>
        </p:txBody>
      </p:sp>
      <p:sp>
        <p:nvSpPr>
          <p:cNvPr id="40" name="Google Shape;40;p17"/>
          <p:cNvSpPr txBox="1"/>
          <p:nvPr>
            <p:ph idx="2" type="body"/>
          </p:nvPr>
        </p:nvSpPr>
        <p:spPr>
          <a:xfrm>
            <a:off x="1524000" y="2624666"/>
            <a:ext cx="4389120" cy="2675467"/>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800"/>
              </a:spcBef>
              <a:spcAft>
                <a:spcPts val="0"/>
              </a:spcAft>
              <a:buClr>
                <a:schemeClr val="dk1"/>
              </a:buClr>
              <a:buSzPts val="1800"/>
              <a:buChar char="•"/>
              <a:defRPr/>
            </a:lvl1pPr>
            <a:lvl2pPr indent="-342900" lvl="1" marL="914400" algn="l">
              <a:lnSpc>
                <a:spcPct val="90000"/>
              </a:lnSpc>
              <a:spcBef>
                <a:spcPts val="1200"/>
              </a:spcBef>
              <a:spcAft>
                <a:spcPts val="0"/>
              </a:spcAft>
              <a:buClr>
                <a:schemeClr val="dk1"/>
              </a:buClr>
              <a:buSzPts val="1800"/>
              <a:buChar char="•"/>
              <a:defRPr/>
            </a:lvl2pPr>
            <a:lvl3pPr indent="-342900" lvl="2" marL="1371600" algn="l">
              <a:lnSpc>
                <a:spcPct val="90000"/>
              </a:lnSpc>
              <a:spcBef>
                <a:spcPts val="600"/>
              </a:spcBef>
              <a:spcAft>
                <a:spcPts val="0"/>
              </a:spcAft>
              <a:buClr>
                <a:schemeClr val="dk1"/>
              </a:buClr>
              <a:buSzPts val="1800"/>
              <a:buChar char="•"/>
              <a:defRPr/>
            </a:lvl3pPr>
            <a:lvl4pPr indent="-342900" lvl="3" marL="1828800" algn="l">
              <a:lnSpc>
                <a:spcPct val="90000"/>
              </a:lnSpc>
              <a:spcBef>
                <a:spcPts val="600"/>
              </a:spcBef>
              <a:spcAft>
                <a:spcPts val="0"/>
              </a:spcAft>
              <a:buClr>
                <a:schemeClr val="dk1"/>
              </a:buClr>
              <a:buSzPts val="1800"/>
              <a:buChar char="•"/>
              <a:defRPr/>
            </a:lvl4pPr>
            <a:lvl5pPr indent="-342900" lvl="4" marL="2286000" algn="l">
              <a:lnSpc>
                <a:spcPct val="90000"/>
              </a:lnSpc>
              <a:spcBef>
                <a:spcPts val="600"/>
              </a:spcBef>
              <a:spcAft>
                <a:spcPts val="0"/>
              </a:spcAft>
              <a:buClr>
                <a:schemeClr val="dk1"/>
              </a:buClr>
              <a:buSzPts val="1800"/>
              <a:buChar char="•"/>
              <a:defRPr/>
            </a:lvl5pPr>
            <a:lvl6pPr indent="-342900" lvl="5" marL="2743200" algn="l">
              <a:lnSpc>
                <a:spcPct val="90000"/>
              </a:lnSpc>
              <a:spcBef>
                <a:spcPts val="600"/>
              </a:spcBef>
              <a:spcAft>
                <a:spcPts val="0"/>
              </a:spcAft>
              <a:buClr>
                <a:schemeClr val="dk1"/>
              </a:buClr>
              <a:buSzPts val="1800"/>
              <a:buChar char="•"/>
              <a:defRPr/>
            </a:lvl6pPr>
            <a:lvl7pPr indent="-342900" lvl="6" marL="3200400" algn="l">
              <a:lnSpc>
                <a:spcPct val="90000"/>
              </a:lnSpc>
              <a:spcBef>
                <a:spcPts val="600"/>
              </a:spcBef>
              <a:spcAft>
                <a:spcPts val="0"/>
              </a:spcAft>
              <a:buClr>
                <a:schemeClr val="dk1"/>
              </a:buClr>
              <a:buSzPts val="1800"/>
              <a:buChar char="•"/>
              <a:defRPr/>
            </a:lvl7pPr>
            <a:lvl8pPr indent="-342900" lvl="7" marL="3657600" algn="l">
              <a:lnSpc>
                <a:spcPct val="90000"/>
              </a:lnSpc>
              <a:spcBef>
                <a:spcPts val="600"/>
              </a:spcBef>
              <a:spcAft>
                <a:spcPts val="0"/>
              </a:spcAft>
              <a:buClr>
                <a:schemeClr val="dk1"/>
              </a:buClr>
              <a:buSzPts val="1800"/>
              <a:buChar char="•"/>
              <a:defRPr/>
            </a:lvl8pPr>
            <a:lvl9pPr indent="-342900" lvl="8" marL="4114800" algn="l">
              <a:lnSpc>
                <a:spcPct val="90000"/>
              </a:lnSpc>
              <a:spcBef>
                <a:spcPts val="600"/>
              </a:spcBef>
              <a:spcAft>
                <a:spcPts val="0"/>
              </a:spcAft>
              <a:buClr>
                <a:schemeClr val="dk1"/>
              </a:buClr>
              <a:buSzPts val="1800"/>
              <a:buChar char="•"/>
              <a:defRPr/>
            </a:lvl9pPr>
          </a:lstStyle>
          <a:p/>
        </p:txBody>
      </p:sp>
      <p:sp>
        <p:nvSpPr>
          <p:cNvPr id="41" name="Google Shape;41;p17"/>
          <p:cNvSpPr txBox="1"/>
          <p:nvPr>
            <p:ph idx="3" type="body"/>
          </p:nvPr>
        </p:nvSpPr>
        <p:spPr>
          <a:xfrm>
            <a:off x="6278880" y="1828799"/>
            <a:ext cx="4389120" cy="795867"/>
          </a:xfrm>
          <a:prstGeom prst="rect">
            <a:avLst/>
          </a:prstGeom>
          <a:noFill/>
          <a:ln>
            <a:noFill/>
          </a:ln>
        </p:spPr>
        <p:txBody>
          <a:bodyPr anchorCtr="0" anchor="ctr" bIns="45700" lIns="91425" spcFirstLastPara="1" rIns="91425" wrap="square" tIns="45700">
            <a:normAutofit/>
          </a:bodyPr>
          <a:lstStyle>
            <a:lvl1pPr indent="-228600" lvl="0" marL="457200" algn="l">
              <a:lnSpc>
                <a:spcPct val="90000"/>
              </a:lnSpc>
              <a:spcBef>
                <a:spcPts val="0"/>
              </a:spcBef>
              <a:spcAft>
                <a:spcPts val="0"/>
              </a:spcAft>
              <a:buClr>
                <a:srgbClr val="398C3A"/>
              </a:buClr>
              <a:buSzPts val="2400"/>
              <a:buNone/>
              <a:defRPr b="0" sz="2400">
                <a:solidFill>
                  <a:srgbClr val="398C3A"/>
                </a:solidFill>
                <a:latin typeface="Times New Roman"/>
                <a:ea typeface="Times New Roman"/>
                <a:cs typeface="Times New Roman"/>
                <a:sym typeface="Times New Roman"/>
              </a:defRPr>
            </a:lvl1pPr>
            <a:lvl2pPr indent="-228600" lvl="1" marL="914400" algn="l">
              <a:lnSpc>
                <a:spcPct val="90000"/>
              </a:lnSpc>
              <a:spcBef>
                <a:spcPts val="1200"/>
              </a:spcBef>
              <a:spcAft>
                <a:spcPts val="0"/>
              </a:spcAft>
              <a:buClr>
                <a:schemeClr val="dk1"/>
              </a:buClr>
              <a:buSzPts val="2000"/>
              <a:buNone/>
              <a:defRPr b="1" sz="2000"/>
            </a:lvl2pPr>
            <a:lvl3pPr indent="-228600" lvl="2" marL="1371600" algn="l">
              <a:lnSpc>
                <a:spcPct val="90000"/>
              </a:lnSpc>
              <a:spcBef>
                <a:spcPts val="600"/>
              </a:spcBef>
              <a:spcAft>
                <a:spcPts val="0"/>
              </a:spcAft>
              <a:buClr>
                <a:schemeClr val="dk1"/>
              </a:buClr>
              <a:buSzPts val="1800"/>
              <a:buNone/>
              <a:defRPr b="1" sz="1800"/>
            </a:lvl3pPr>
            <a:lvl4pPr indent="-228600" lvl="3" marL="1828800" algn="l">
              <a:lnSpc>
                <a:spcPct val="90000"/>
              </a:lnSpc>
              <a:spcBef>
                <a:spcPts val="600"/>
              </a:spcBef>
              <a:spcAft>
                <a:spcPts val="0"/>
              </a:spcAft>
              <a:buClr>
                <a:schemeClr val="dk1"/>
              </a:buClr>
              <a:buSzPts val="1600"/>
              <a:buNone/>
              <a:defRPr b="1" sz="1600"/>
            </a:lvl4pPr>
            <a:lvl5pPr indent="-228600" lvl="4" marL="2286000" algn="l">
              <a:lnSpc>
                <a:spcPct val="90000"/>
              </a:lnSpc>
              <a:spcBef>
                <a:spcPts val="600"/>
              </a:spcBef>
              <a:spcAft>
                <a:spcPts val="0"/>
              </a:spcAft>
              <a:buClr>
                <a:schemeClr val="dk1"/>
              </a:buClr>
              <a:buSzPts val="1600"/>
              <a:buNone/>
              <a:defRPr b="1" sz="1600"/>
            </a:lvl5pPr>
            <a:lvl6pPr indent="-228600" lvl="5" marL="2743200" algn="l">
              <a:lnSpc>
                <a:spcPct val="90000"/>
              </a:lnSpc>
              <a:spcBef>
                <a:spcPts val="600"/>
              </a:spcBef>
              <a:spcAft>
                <a:spcPts val="0"/>
              </a:spcAft>
              <a:buClr>
                <a:schemeClr val="dk1"/>
              </a:buClr>
              <a:buSzPts val="1600"/>
              <a:buNone/>
              <a:defRPr b="1" sz="1600"/>
            </a:lvl6pPr>
            <a:lvl7pPr indent="-228600" lvl="6" marL="3200400" algn="l">
              <a:lnSpc>
                <a:spcPct val="90000"/>
              </a:lnSpc>
              <a:spcBef>
                <a:spcPts val="600"/>
              </a:spcBef>
              <a:spcAft>
                <a:spcPts val="0"/>
              </a:spcAft>
              <a:buClr>
                <a:schemeClr val="dk1"/>
              </a:buClr>
              <a:buSzPts val="1600"/>
              <a:buNone/>
              <a:defRPr b="1" sz="1600"/>
            </a:lvl7pPr>
            <a:lvl8pPr indent="-228600" lvl="7" marL="3657600" algn="l">
              <a:lnSpc>
                <a:spcPct val="90000"/>
              </a:lnSpc>
              <a:spcBef>
                <a:spcPts val="600"/>
              </a:spcBef>
              <a:spcAft>
                <a:spcPts val="0"/>
              </a:spcAft>
              <a:buClr>
                <a:schemeClr val="dk1"/>
              </a:buClr>
              <a:buSzPts val="1600"/>
              <a:buNone/>
              <a:defRPr b="1" sz="1600"/>
            </a:lvl8pPr>
            <a:lvl9pPr indent="-228600" lvl="8" marL="4114800" algn="l">
              <a:lnSpc>
                <a:spcPct val="90000"/>
              </a:lnSpc>
              <a:spcBef>
                <a:spcPts val="600"/>
              </a:spcBef>
              <a:spcAft>
                <a:spcPts val="0"/>
              </a:spcAft>
              <a:buClr>
                <a:schemeClr val="dk1"/>
              </a:buClr>
              <a:buSzPts val="1600"/>
              <a:buNone/>
              <a:defRPr b="1" sz="1600"/>
            </a:lvl9pPr>
          </a:lstStyle>
          <a:p/>
        </p:txBody>
      </p:sp>
      <p:sp>
        <p:nvSpPr>
          <p:cNvPr id="42" name="Google Shape;42;p17"/>
          <p:cNvSpPr txBox="1"/>
          <p:nvPr>
            <p:ph idx="4" type="body"/>
          </p:nvPr>
        </p:nvSpPr>
        <p:spPr>
          <a:xfrm>
            <a:off x="6278880" y="2624666"/>
            <a:ext cx="4389120" cy="2675467"/>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800"/>
              </a:spcBef>
              <a:spcAft>
                <a:spcPts val="0"/>
              </a:spcAft>
              <a:buClr>
                <a:schemeClr val="dk1"/>
              </a:buClr>
              <a:buSzPts val="1800"/>
              <a:buChar char="•"/>
              <a:defRPr/>
            </a:lvl1pPr>
            <a:lvl2pPr indent="-342900" lvl="1" marL="914400" algn="l">
              <a:lnSpc>
                <a:spcPct val="90000"/>
              </a:lnSpc>
              <a:spcBef>
                <a:spcPts val="1200"/>
              </a:spcBef>
              <a:spcAft>
                <a:spcPts val="0"/>
              </a:spcAft>
              <a:buClr>
                <a:schemeClr val="dk1"/>
              </a:buClr>
              <a:buSzPts val="1800"/>
              <a:buChar char="•"/>
              <a:defRPr/>
            </a:lvl2pPr>
            <a:lvl3pPr indent="-342900" lvl="2" marL="1371600" algn="l">
              <a:lnSpc>
                <a:spcPct val="90000"/>
              </a:lnSpc>
              <a:spcBef>
                <a:spcPts val="600"/>
              </a:spcBef>
              <a:spcAft>
                <a:spcPts val="0"/>
              </a:spcAft>
              <a:buClr>
                <a:schemeClr val="dk1"/>
              </a:buClr>
              <a:buSzPts val="1800"/>
              <a:buChar char="•"/>
              <a:defRPr/>
            </a:lvl3pPr>
            <a:lvl4pPr indent="-342900" lvl="3" marL="1828800" algn="l">
              <a:lnSpc>
                <a:spcPct val="90000"/>
              </a:lnSpc>
              <a:spcBef>
                <a:spcPts val="600"/>
              </a:spcBef>
              <a:spcAft>
                <a:spcPts val="0"/>
              </a:spcAft>
              <a:buClr>
                <a:schemeClr val="dk1"/>
              </a:buClr>
              <a:buSzPts val="1800"/>
              <a:buChar char="•"/>
              <a:defRPr/>
            </a:lvl4pPr>
            <a:lvl5pPr indent="-342900" lvl="4" marL="2286000" algn="l">
              <a:lnSpc>
                <a:spcPct val="90000"/>
              </a:lnSpc>
              <a:spcBef>
                <a:spcPts val="600"/>
              </a:spcBef>
              <a:spcAft>
                <a:spcPts val="0"/>
              </a:spcAft>
              <a:buClr>
                <a:schemeClr val="dk1"/>
              </a:buClr>
              <a:buSzPts val="1800"/>
              <a:buChar char="•"/>
              <a:defRPr/>
            </a:lvl5pPr>
            <a:lvl6pPr indent="-342900" lvl="5" marL="2743200" algn="l">
              <a:lnSpc>
                <a:spcPct val="90000"/>
              </a:lnSpc>
              <a:spcBef>
                <a:spcPts val="600"/>
              </a:spcBef>
              <a:spcAft>
                <a:spcPts val="0"/>
              </a:spcAft>
              <a:buClr>
                <a:schemeClr val="dk1"/>
              </a:buClr>
              <a:buSzPts val="1800"/>
              <a:buChar char="•"/>
              <a:defRPr/>
            </a:lvl6pPr>
            <a:lvl7pPr indent="-342900" lvl="6" marL="3200400" algn="l">
              <a:lnSpc>
                <a:spcPct val="90000"/>
              </a:lnSpc>
              <a:spcBef>
                <a:spcPts val="600"/>
              </a:spcBef>
              <a:spcAft>
                <a:spcPts val="0"/>
              </a:spcAft>
              <a:buClr>
                <a:schemeClr val="dk1"/>
              </a:buClr>
              <a:buSzPts val="1800"/>
              <a:buChar char="•"/>
              <a:defRPr/>
            </a:lvl7pPr>
            <a:lvl8pPr indent="-342900" lvl="7" marL="3657600" algn="l">
              <a:lnSpc>
                <a:spcPct val="90000"/>
              </a:lnSpc>
              <a:spcBef>
                <a:spcPts val="600"/>
              </a:spcBef>
              <a:spcAft>
                <a:spcPts val="0"/>
              </a:spcAft>
              <a:buClr>
                <a:schemeClr val="dk1"/>
              </a:buClr>
              <a:buSzPts val="1800"/>
              <a:buChar char="•"/>
              <a:defRPr/>
            </a:lvl8pPr>
            <a:lvl9pPr indent="-342900" lvl="8" marL="4114800" algn="l">
              <a:lnSpc>
                <a:spcPct val="90000"/>
              </a:lnSpc>
              <a:spcBef>
                <a:spcPts val="600"/>
              </a:spcBef>
              <a:spcAft>
                <a:spcPts val="0"/>
              </a:spcAft>
              <a:buClr>
                <a:schemeClr val="dk1"/>
              </a:buClr>
              <a:buSzPts val="1800"/>
              <a:buChar char="•"/>
              <a:defRPr/>
            </a:lvl9pPr>
          </a:lstStyle>
          <a:p/>
        </p:txBody>
      </p:sp>
      <p:sp>
        <p:nvSpPr>
          <p:cNvPr id="43" name="Google Shape;43;p17"/>
          <p:cNvSpPr txBox="1"/>
          <p:nvPr>
            <p:ph idx="10" type="dt"/>
          </p:nvPr>
        </p:nvSpPr>
        <p:spPr>
          <a:xfrm>
            <a:off x="7010400" y="6416675"/>
            <a:ext cx="1371600" cy="365125"/>
          </a:xfrm>
          <a:prstGeom prst="rect">
            <a:avLst/>
          </a:prstGeom>
          <a:noFill/>
          <a:ln>
            <a:noFill/>
          </a:ln>
        </p:spPr>
        <p:txBody>
          <a:bodyPr anchorCtr="0" anchor="ctr"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4" name="Google Shape;44;p17"/>
          <p:cNvSpPr txBox="1"/>
          <p:nvPr>
            <p:ph idx="11" type="ftr"/>
          </p:nvPr>
        </p:nvSpPr>
        <p:spPr>
          <a:xfrm>
            <a:off x="2209800" y="6416675"/>
            <a:ext cx="45720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5" name="Google Shape;45;p17"/>
          <p:cNvSpPr txBox="1"/>
          <p:nvPr>
            <p:ph idx="12" type="sldNum"/>
          </p:nvPr>
        </p:nvSpPr>
        <p:spPr>
          <a:xfrm>
            <a:off x="8610600" y="6416675"/>
            <a:ext cx="838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mc:AlternateContent>
    <mc:Choice Requires="p14">
      <p:transition spd="slow" p14:dur="700">
        <p:fade/>
      </p:transition>
    </mc:Choice>
    <mc:Fallback>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46" name="Shape 46"/>
        <p:cNvGrpSpPr/>
        <p:nvPr/>
      </p:nvGrpSpPr>
      <p:grpSpPr>
        <a:xfrm>
          <a:off x="0" y="0"/>
          <a:ext cx="0" cy="0"/>
          <a:chOff x="0" y="0"/>
          <a:chExt cx="0" cy="0"/>
        </a:xfrm>
      </p:grpSpPr>
      <p:sp>
        <p:nvSpPr>
          <p:cNvPr id="47" name="Google Shape;47;p18"/>
          <p:cNvSpPr txBox="1"/>
          <p:nvPr>
            <p:ph type="title"/>
          </p:nvPr>
        </p:nvSpPr>
        <p:spPr>
          <a:xfrm>
            <a:off x="838200" y="365126"/>
            <a:ext cx="9829800" cy="1082674"/>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8" name="Google Shape;48;p18"/>
          <p:cNvSpPr txBox="1"/>
          <p:nvPr>
            <p:ph idx="10" type="dt"/>
          </p:nvPr>
        </p:nvSpPr>
        <p:spPr>
          <a:xfrm>
            <a:off x="7010400" y="6416675"/>
            <a:ext cx="1371600" cy="365125"/>
          </a:xfrm>
          <a:prstGeom prst="rect">
            <a:avLst/>
          </a:prstGeom>
          <a:noFill/>
          <a:ln>
            <a:noFill/>
          </a:ln>
        </p:spPr>
        <p:txBody>
          <a:bodyPr anchorCtr="0" anchor="ctr"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9" name="Google Shape;49;p18"/>
          <p:cNvSpPr txBox="1"/>
          <p:nvPr>
            <p:ph idx="11" type="ftr"/>
          </p:nvPr>
        </p:nvSpPr>
        <p:spPr>
          <a:xfrm>
            <a:off x="2209800" y="6416675"/>
            <a:ext cx="45720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0" name="Google Shape;50;p18"/>
          <p:cNvSpPr txBox="1"/>
          <p:nvPr>
            <p:ph idx="12" type="sldNum"/>
          </p:nvPr>
        </p:nvSpPr>
        <p:spPr>
          <a:xfrm>
            <a:off x="8610600" y="6416675"/>
            <a:ext cx="838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mc:AlternateContent>
    <mc:Choice Requires="p14">
      <p:transition spd="slow" p14:dur="700">
        <p:fade/>
      </p:transition>
    </mc:Choice>
    <mc:Fallback>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51" name="Shape 51"/>
        <p:cNvGrpSpPr/>
        <p:nvPr/>
      </p:nvGrpSpPr>
      <p:grpSpPr>
        <a:xfrm>
          <a:off x="0" y="0"/>
          <a:ext cx="0" cy="0"/>
          <a:chOff x="0" y="0"/>
          <a:chExt cx="0" cy="0"/>
        </a:xfrm>
      </p:grpSpPr>
      <p:sp>
        <p:nvSpPr>
          <p:cNvPr id="52" name="Google Shape;52;p19"/>
          <p:cNvSpPr txBox="1"/>
          <p:nvPr>
            <p:ph idx="10" type="dt"/>
          </p:nvPr>
        </p:nvSpPr>
        <p:spPr>
          <a:xfrm>
            <a:off x="7010400" y="6416675"/>
            <a:ext cx="1371600" cy="365125"/>
          </a:xfrm>
          <a:prstGeom prst="rect">
            <a:avLst/>
          </a:prstGeom>
          <a:noFill/>
          <a:ln>
            <a:noFill/>
          </a:ln>
        </p:spPr>
        <p:txBody>
          <a:bodyPr anchorCtr="0" anchor="ctr"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3" name="Google Shape;53;p19"/>
          <p:cNvSpPr txBox="1"/>
          <p:nvPr>
            <p:ph idx="11" type="ftr"/>
          </p:nvPr>
        </p:nvSpPr>
        <p:spPr>
          <a:xfrm>
            <a:off x="2209800" y="6416675"/>
            <a:ext cx="45720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4" name="Google Shape;54;p19"/>
          <p:cNvSpPr txBox="1"/>
          <p:nvPr>
            <p:ph idx="12" type="sldNum"/>
          </p:nvPr>
        </p:nvSpPr>
        <p:spPr>
          <a:xfrm>
            <a:off x="8610600" y="6416675"/>
            <a:ext cx="838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mc:AlternateContent>
    <mc:Choice Requires="p14">
      <p:transition spd="slow" p14:dur="700">
        <p:fade/>
      </p:transition>
    </mc:Choice>
    <mc:Fallback>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55" name="Shape 55"/>
        <p:cNvGrpSpPr/>
        <p:nvPr/>
      </p:nvGrpSpPr>
      <p:grpSpPr>
        <a:xfrm>
          <a:off x="0" y="0"/>
          <a:ext cx="0" cy="0"/>
          <a:chOff x="0" y="0"/>
          <a:chExt cx="0" cy="0"/>
        </a:xfrm>
      </p:grpSpPr>
      <p:sp>
        <p:nvSpPr>
          <p:cNvPr id="56" name="Google Shape;56;p20"/>
          <p:cNvSpPr txBox="1"/>
          <p:nvPr>
            <p:ph type="title"/>
          </p:nvPr>
        </p:nvSpPr>
        <p:spPr>
          <a:xfrm>
            <a:off x="838200" y="365126"/>
            <a:ext cx="9829800" cy="1082674"/>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Times New Roman"/>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7" name="Google Shape;57;p20"/>
          <p:cNvSpPr txBox="1"/>
          <p:nvPr>
            <p:ph idx="1" type="body"/>
          </p:nvPr>
        </p:nvSpPr>
        <p:spPr>
          <a:xfrm>
            <a:off x="4724400" y="1828800"/>
            <a:ext cx="5943600" cy="3476625"/>
          </a:xfrm>
          <a:prstGeom prst="rect">
            <a:avLst/>
          </a:prstGeom>
          <a:noFill/>
          <a:ln>
            <a:noFill/>
          </a:ln>
        </p:spPr>
        <p:txBody>
          <a:bodyPr anchorCtr="0" anchor="t" bIns="45700" lIns="91425" spcFirstLastPara="1" rIns="91425" wrap="square" tIns="45700">
            <a:normAutofit/>
          </a:bodyPr>
          <a:lstStyle>
            <a:lvl1pPr indent="-355600" lvl="0" marL="457200" algn="l">
              <a:lnSpc>
                <a:spcPct val="90000"/>
              </a:lnSpc>
              <a:spcBef>
                <a:spcPts val="1800"/>
              </a:spcBef>
              <a:spcAft>
                <a:spcPts val="0"/>
              </a:spcAft>
              <a:buClr>
                <a:schemeClr val="dk1"/>
              </a:buClr>
              <a:buSzPts val="2000"/>
              <a:buChar char="•"/>
              <a:defRPr sz="2000"/>
            </a:lvl1pPr>
            <a:lvl2pPr indent="-342900" lvl="1" marL="914400" algn="l">
              <a:lnSpc>
                <a:spcPct val="90000"/>
              </a:lnSpc>
              <a:spcBef>
                <a:spcPts val="1200"/>
              </a:spcBef>
              <a:spcAft>
                <a:spcPts val="0"/>
              </a:spcAft>
              <a:buClr>
                <a:schemeClr val="dk1"/>
              </a:buClr>
              <a:buSzPts val="1800"/>
              <a:buChar char="•"/>
              <a:defRPr sz="1800"/>
            </a:lvl2pPr>
            <a:lvl3pPr indent="-330200" lvl="2" marL="1371600" algn="l">
              <a:lnSpc>
                <a:spcPct val="90000"/>
              </a:lnSpc>
              <a:spcBef>
                <a:spcPts val="600"/>
              </a:spcBef>
              <a:spcAft>
                <a:spcPts val="0"/>
              </a:spcAft>
              <a:buClr>
                <a:schemeClr val="dk1"/>
              </a:buClr>
              <a:buSzPts val="1600"/>
              <a:buChar char="•"/>
              <a:defRPr sz="1600"/>
            </a:lvl3pPr>
            <a:lvl4pPr indent="-317500" lvl="3" marL="1828800" algn="l">
              <a:lnSpc>
                <a:spcPct val="90000"/>
              </a:lnSpc>
              <a:spcBef>
                <a:spcPts val="600"/>
              </a:spcBef>
              <a:spcAft>
                <a:spcPts val="0"/>
              </a:spcAft>
              <a:buClr>
                <a:schemeClr val="dk1"/>
              </a:buClr>
              <a:buSzPts val="1400"/>
              <a:buChar char="•"/>
              <a:defRPr sz="1400"/>
            </a:lvl4pPr>
            <a:lvl5pPr indent="-317500" lvl="4" marL="2286000" algn="l">
              <a:lnSpc>
                <a:spcPct val="90000"/>
              </a:lnSpc>
              <a:spcBef>
                <a:spcPts val="600"/>
              </a:spcBef>
              <a:spcAft>
                <a:spcPts val="0"/>
              </a:spcAft>
              <a:buClr>
                <a:schemeClr val="dk1"/>
              </a:buClr>
              <a:buSzPts val="1400"/>
              <a:buChar char="•"/>
              <a:defRPr sz="1400"/>
            </a:lvl5pPr>
            <a:lvl6pPr indent="-355600" lvl="5" marL="2743200" algn="l">
              <a:lnSpc>
                <a:spcPct val="90000"/>
              </a:lnSpc>
              <a:spcBef>
                <a:spcPts val="600"/>
              </a:spcBef>
              <a:spcAft>
                <a:spcPts val="0"/>
              </a:spcAft>
              <a:buClr>
                <a:schemeClr val="dk1"/>
              </a:buClr>
              <a:buSzPts val="2000"/>
              <a:buChar char="•"/>
              <a:defRPr sz="2000"/>
            </a:lvl6pPr>
            <a:lvl7pPr indent="-355600" lvl="6" marL="3200400" algn="l">
              <a:lnSpc>
                <a:spcPct val="90000"/>
              </a:lnSpc>
              <a:spcBef>
                <a:spcPts val="600"/>
              </a:spcBef>
              <a:spcAft>
                <a:spcPts val="0"/>
              </a:spcAft>
              <a:buClr>
                <a:schemeClr val="dk1"/>
              </a:buClr>
              <a:buSzPts val="2000"/>
              <a:buChar char="•"/>
              <a:defRPr sz="2000"/>
            </a:lvl7pPr>
            <a:lvl8pPr indent="-355600" lvl="7" marL="3657600" algn="l">
              <a:lnSpc>
                <a:spcPct val="90000"/>
              </a:lnSpc>
              <a:spcBef>
                <a:spcPts val="600"/>
              </a:spcBef>
              <a:spcAft>
                <a:spcPts val="0"/>
              </a:spcAft>
              <a:buClr>
                <a:schemeClr val="dk1"/>
              </a:buClr>
              <a:buSzPts val="2000"/>
              <a:buChar char="•"/>
              <a:defRPr sz="2000"/>
            </a:lvl8pPr>
            <a:lvl9pPr indent="-355600" lvl="8" marL="4114800" algn="l">
              <a:lnSpc>
                <a:spcPct val="90000"/>
              </a:lnSpc>
              <a:spcBef>
                <a:spcPts val="600"/>
              </a:spcBef>
              <a:spcAft>
                <a:spcPts val="0"/>
              </a:spcAft>
              <a:buClr>
                <a:schemeClr val="dk1"/>
              </a:buClr>
              <a:buSzPts val="2000"/>
              <a:buChar char="•"/>
              <a:defRPr sz="2000"/>
            </a:lvl9pPr>
          </a:lstStyle>
          <a:p/>
        </p:txBody>
      </p:sp>
      <p:sp>
        <p:nvSpPr>
          <p:cNvPr id="58" name="Google Shape;58;p20"/>
          <p:cNvSpPr txBox="1"/>
          <p:nvPr>
            <p:ph idx="2" type="body"/>
          </p:nvPr>
        </p:nvSpPr>
        <p:spPr>
          <a:xfrm>
            <a:off x="1523999" y="1828800"/>
            <a:ext cx="2926080" cy="3476625"/>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200"/>
              </a:spcBef>
              <a:spcAft>
                <a:spcPts val="0"/>
              </a:spcAft>
              <a:buClr>
                <a:schemeClr val="dk1"/>
              </a:buClr>
              <a:buSzPts val="1800"/>
              <a:buNone/>
              <a:defRPr sz="1800"/>
            </a:lvl1pPr>
            <a:lvl2pPr indent="-228600" lvl="1" marL="914400" algn="l">
              <a:lnSpc>
                <a:spcPct val="90000"/>
              </a:lnSpc>
              <a:spcBef>
                <a:spcPts val="1200"/>
              </a:spcBef>
              <a:spcAft>
                <a:spcPts val="0"/>
              </a:spcAft>
              <a:buClr>
                <a:schemeClr val="dk1"/>
              </a:buClr>
              <a:buSzPts val="1400"/>
              <a:buNone/>
              <a:defRPr sz="1400"/>
            </a:lvl2pPr>
            <a:lvl3pPr indent="-228600" lvl="2" marL="1371600" algn="l">
              <a:lnSpc>
                <a:spcPct val="90000"/>
              </a:lnSpc>
              <a:spcBef>
                <a:spcPts val="600"/>
              </a:spcBef>
              <a:spcAft>
                <a:spcPts val="0"/>
              </a:spcAft>
              <a:buClr>
                <a:schemeClr val="dk1"/>
              </a:buClr>
              <a:buSzPts val="1200"/>
              <a:buNone/>
              <a:defRPr sz="1200"/>
            </a:lvl3pPr>
            <a:lvl4pPr indent="-228600" lvl="3" marL="1828800" algn="l">
              <a:lnSpc>
                <a:spcPct val="90000"/>
              </a:lnSpc>
              <a:spcBef>
                <a:spcPts val="600"/>
              </a:spcBef>
              <a:spcAft>
                <a:spcPts val="0"/>
              </a:spcAft>
              <a:buClr>
                <a:schemeClr val="dk1"/>
              </a:buClr>
              <a:buSzPts val="1000"/>
              <a:buNone/>
              <a:defRPr sz="1000"/>
            </a:lvl4pPr>
            <a:lvl5pPr indent="-228600" lvl="4" marL="2286000" algn="l">
              <a:lnSpc>
                <a:spcPct val="90000"/>
              </a:lnSpc>
              <a:spcBef>
                <a:spcPts val="600"/>
              </a:spcBef>
              <a:spcAft>
                <a:spcPts val="0"/>
              </a:spcAft>
              <a:buClr>
                <a:schemeClr val="dk1"/>
              </a:buClr>
              <a:buSzPts val="1000"/>
              <a:buNone/>
              <a:defRPr sz="1000"/>
            </a:lvl5pPr>
            <a:lvl6pPr indent="-228600" lvl="5" marL="2743200" algn="l">
              <a:lnSpc>
                <a:spcPct val="90000"/>
              </a:lnSpc>
              <a:spcBef>
                <a:spcPts val="600"/>
              </a:spcBef>
              <a:spcAft>
                <a:spcPts val="0"/>
              </a:spcAft>
              <a:buClr>
                <a:schemeClr val="dk1"/>
              </a:buClr>
              <a:buSzPts val="1000"/>
              <a:buNone/>
              <a:defRPr sz="1000"/>
            </a:lvl6pPr>
            <a:lvl7pPr indent="-228600" lvl="6" marL="3200400" algn="l">
              <a:lnSpc>
                <a:spcPct val="90000"/>
              </a:lnSpc>
              <a:spcBef>
                <a:spcPts val="600"/>
              </a:spcBef>
              <a:spcAft>
                <a:spcPts val="0"/>
              </a:spcAft>
              <a:buClr>
                <a:schemeClr val="dk1"/>
              </a:buClr>
              <a:buSzPts val="1000"/>
              <a:buNone/>
              <a:defRPr sz="1000"/>
            </a:lvl7pPr>
            <a:lvl8pPr indent="-228600" lvl="7" marL="3657600" algn="l">
              <a:lnSpc>
                <a:spcPct val="90000"/>
              </a:lnSpc>
              <a:spcBef>
                <a:spcPts val="600"/>
              </a:spcBef>
              <a:spcAft>
                <a:spcPts val="0"/>
              </a:spcAft>
              <a:buClr>
                <a:schemeClr val="dk1"/>
              </a:buClr>
              <a:buSzPts val="1000"/>
              <a:buNone/>
              <a:defRPr sz="1000"/>
            </a:lvl8pPr>
            <a:lvl9pPr indent="-228600" lvl="8" marL="4114800" algn="l">
              <a:lnSpc>
                <a:spcPct val="90000"/>
              </a:lnSpc>
              <a:spcBef>
                <a:spcPts val="600"/>
              </a:spcBef>
              <a:spcAft>
                <a:spcPts val="0"/>
              </a:spcAft>
              <a:buClr>
                <a:schemeClr val="dk1"/>
              </a:buClr>
              <a:buSzPts val="1000"/>
              <a:buNone/>
              <a:defRPr sz="1000"/>
            </a:lvl9pPr>
          </a:lstStyle>
          <a:p/>
        </p:txBody>
      </p:sp>
      <p:sp>
        <p:nvSpPr>
          <p:cNvPr id="59" name="Google Shape;59;p20"/>
          <p:cNvSpPr txBox="1"/>
          <p:nvPr>
            <p:ph idx="10" type="dt"/>
          </p:nvPr>
        </p:nvSpPr>
        <p:spPr>
          <a:xfrm>
            <a:off x="7010400" y="6416675"/>
            <a:ext cx="1371600" cy="365125"/>
          </a:xfrm>
          <a:prstGeom prst="rect">
            <a:avLst/>
          </a:prstGeom>
          <a:noFill/>
          <a:ln>
            <a:noFill/>
          </a:ln>
        </p:spPr>
        <p:txBody>
          <a:bodyPr anchorCtr="0" anchor="ctr"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0" name="Google Shape;60;p20"/>
          <p:cNvSpPr txBox="1"/>
          <p:nvPr>
            <p:ph idx="11" type="ftr"/>
          </p:nvPr>
        </p:nvSpPr>
        <p:spPr>
          <a:xfrm>
            <a:off x="2209800" y="6416675"/>
            <a:ext cx="45720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1" name="Google Shape;61;p20"/>
          <p:cNvSpPr txBox="1"/>
          <p:nvPr>
            <p:ph idx="12" type="sldNum"/>
          </p:nvPr>
        </p:nvSpPr>
        <p:spPr>
          <a:xfrm>
            <a:off x="8610600" y="6416675"/>
            <a:ext cx="838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mc:AlternateContent>
    <mc:Choice Requires="p14">
      <p:transition spd="slow" p14:dur="700">
        <p:fade/>
      </p:transition>
    </mc:Choice>
    <mc:Fallback>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p:cSld name="Picture with Caption">
    <p:spTree>
      <p:nvGrpSpPr>
        <p:cNvPr id="62" name="Shape 62"/>
        <p:cNvGrpSpPr/>
        <p:nvPr/>
      </p:nvGrpSpPr>
      <p:grpSpPr>
        <a:xfrm>
          <a:off x="0" y="0"/>
          <a:ext cx="0" cy="0"/>
          <a:chOff x="0" y="0"/>
          <a:chExt cx="0" cy="0"/>
        </a:xfrm>
      </p:grpSpPr>
      <p:sp>
        <p:nvSpPr>
          <p:cNvPr id="63" name="Google Shape;63;p21"/>
          <p:cNvSpPr txBox="1"/>
          <p:nvPr>
            <p:ph type="title"/>
          </p:nvPr>
        </p:nvSpPr>
        <p:spPr>
          <a:xfrm>
            <a:off x="838200" y="365126"/>
            <a:ext cx="9829800" cy="1082674"/>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Times New Roman"/>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4" name="Google Shape;64;p21"/>
          <p:cNvSpPr txBox="1"/>
          <p:nvPr>
            <p:ph idx="1" type="body"/>
          </p:nvPr>
        </p:nvSpPr>
        <p:spPr>
          <a:xfrm>
            <a:off x="7010400" y="2245995"/>
            <a:ext cx="3657600" cy="2194560"/>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200"/>
              </a:spcBef>
              <a:spcAft>
                <a:spcPts val="0"/>
              </a:spcAft>
              <a:buClr>
                <a:schemeClr val="dk1"/>
              </a:buClr>
              <a:buSzPts val="1800"/>
              <a:buNone/>
              <a:defRPr sz="1800"/>
            </a:lvl1pPr>
            <a:lvl2pPr indent="-228600" lvl="1" marL="914400" algn="l">
              <a:lnSpc>
                <a:spcPct val="90000"/>
              </a:lnSpc>
              <a:spcBef>
                <a:spcPts val="1200"/>
              </a:spcBef>
              <a:spcAft>
                <a:spcPts val="0"/>
              </a:spcAft>
              <a:buClr>
                <a:schemeClr val="dk1"/>
              </a:buClr>
              <a:buSzPts val="1400"/>
              <a:buNone/>
              <a:defRPr sz="1400"/>
            </a:lvl2pPr>
            <a:lvl3pPr indent="-228600" lvl="2" marL="1371600" algn="l">
              <a:lnSpc>
                <a:spcPct val="90000"/>
              </a:lnSpc>
              <a:spcBef>
                <a:spcPts val="600"/>
              </a:spcBef>
              <a:spcAft>
                <a:spcPts val="0"/>
              </a:spcAft>
              <a:buClr>
                <a:schemeClr val="dk1"/>
              </a:buClr>
              <a:buSzPts val="1200"/>
              <a:buNone/>
              <a:defRPr sz="1200"/>
            </a:lvl3pPr>
            <a:lvl4pPr indent="-228600" lvl="3" marL="1828800" algn="l">
              <a:lnSpc>
                <a:spcPct val="90000"/>
              </a:lnSpc>
              <a:spcBef>
                <a:spcPts val="600"/>
              </a:spcBef>
              <a:spcAft>
                <a:spcPts val="0"/>
              </a:spcAft>
              <a:buClr>
                <a:schemeClr val="dk1"/>
              </a:buClr>
              <a:buSzPts val="1000"/>
              <a:buNone/>
              <a:defRPr sz="1000"/>
            </a:lvl4pPr>
            <a:lvl5pPr indent="-228600" lvl="4" marL="2286000" algn="l">
              <a:lnSpc>
                <a:spcPct val="90000"/>
              </a:lnSpc>
              <a:spcBef>
                <a:spcPts val="600"/>
              </a:spcBef>
              <a:spcAft>
                <a:spcPts val="0"/>
              </a:spcAft>
              <a:buClr>
                <a:schemeClr val="dk1"/>
              </a:buClr>
              <a:buSzPts val="1000"/>
              <a:buNone/>
              <a:defRPr sz="1000"/>
            </a:lvl5pPr>
            <a:lvl6pPr indent="-228600" lvl="5" marL="2743200" algn="l">
              <a:lnSpc>
                <a:spcPct val="90000"/>
              </a:lnSpc>
              <a:spcBef>
                <a:spcPts val="600"/>
              </a:spcBef>
              <a:spcAft>
                <a:spcPts val="0"/>
              </a:spcAft>
              <a:buClr>
                <a:schemeClr val="dk1"/>
              </a:buClr>
              <a:buSzPts val="1000"/>
              <a:buNone/>
              <a:defRPr sz="1000"/>
            </a:lvl6pPr>
            <a:lvl7pPr indent="-228600" lvl="6" marL="3200400" algn="l">
              <a:lnSpc>
                <a:spcPct val="90000"/>
              </a:lnSpc>
              <a:spcBef>
                <a:spcPts val="600"/>
              </a:spcBef>
              <a:spcAft>
                <a:spcPts val="0"/>
              </a:spcAft>
              <a:buClr>
                <a:schemeClr val="dk1"/>
              </a:buClr>
              <a:buSzPts val="1000"/>
              <a:buNone/>
              <a:defRPr sz="1000"/>
            </a:lvl7pPr>
            <a:lvl8pPr indent="-228600" lvl="7" marL="3657600" algn="l">
              <a:lnSpc>
                <a:spcPct val="90000"/>
              </a:lnSpc>
              <a:spcBef>
                <a:spcPts val="600"/>
              </a:spcBef>
              <a:spcAft>
                <a:spcPts val="0"/>
              </a:spcAft>
              <a:buClr>
                <a:schemeClr val="dk1"/>
              </a:buClr>
              <a:buSzPts val="1000"/>
              <a:buNone/>
              <a:defRPr sz="1000"/>
            </a:lvl8pPr>
            <a:lvl9pPr indent="-228600" lvl="8" marL="4114800" algn="l">
              <a:lnSpc>
                <a:spcPct val="90000"/>
              </a:lnSpc>
              <a:spcBef>
                <a:spcPts val="600"/>
              </a:spcBef>
              <a:spcAft>
                <a:spcPts val="0"/>
              </a:spcAft>
              <a:buClr>
                <a:schemeClr val="dk1"/>
              </a:buClr>
              <a:buSzPts val="1000"/>
              <a:buNone/>
              <a:defRPr sz="1000"/>
            </a:lvl9pPr>
          </a:lstStyle>
          <a:p/>
        </p:txBody>
      </p:sp>
      <p:sp>
        <p:nvSpPr>
          <p:cNvPr id="65" name="Google Shape;65;p21"/>
          <p:cNvSpPr txBox="1"/>
          <p:nvPr>
            <p:ph idx="10" type="dt"/>
          </p:nvPr>
        </p:nvSpPr>
        <p:spPr>
          <a:xfrm>
            <a:off x="7010400" y="6416675"/>
            <a:ext cx="1371600" cy="365125"/>
          </a:xfrm>
          <a:prstGeom prst="rect">
            <a:avLst/>
          </a:prstGeom>
          <a:noFill/>
          <a:ln>
            <a:noFill/>
          </a:ln>
        </p:spPr>
        <p:txBody>
          <a:bodyPr anchorCtr="0" anchor="ctr"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6" name="Google Shape;66;p21"/>
          <p:cNvSpPr txBox="1"/>
          <p:nvPr>
            <p:ph idx="11" type="ftr"/>
          </p:nvPr>
        </p:nvSpPr>
        <p:spPr>
          <a:xfrm>
            <a:off x="2209800" y="6416675"/>
            <a:ext cx="45720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7" name="Google Shape;67;p21"/>
          <p:cNvSpPr txBox="1"/>
          <p:nvPr>
            <p:ph idx="12" type="sldNum"/>
          </p:nvPr>
        </p:nvSpPr>
        <p:spPr>
          <a:xfrm>
            <a:off x="8610600" y="6416675"/>
            <a:ext cx="838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
        <p:nvSpPr>
          <p:cNvPr id="68" name="Google Shape;68;p21"/>
          <p:cNvSpPr/>
          <p:nvPr/>
        </p:nvSpPr>
        <p:spPr>
          <a:xfrm>
            <a:off x="804333" y="1695450"/>
            <a:ext cx="5596467" cy="3295650"/>
          </a:xfrm>
          <a:custGeom>
            <a:rect b="b" l="l" r="r" t="t"/>
            <a:pathLst>
              <a:path extrusionOk="0" h="986" w="1347">
                <a:moveTo>
                  <a:pt x="1279" y="919"/>
                </a:moveTo>
                <a:cubicBezTo>
                  <a:pt x="1211" y="986"/>
                  <a:pt x="121" y="974"/>
                  <a:pt x="65" y="919"/>
                </a:cubicBezTo>
                <a:cubicBezTo>
                  <a:pt x="9" y="863"/>
                  <a:pt x="0" y="128"/>
                  <a:pt x="65" y="64"/>
                </a:cubicBezTo>
                <a:cubicBezTo>
                  <a:pt x="130" y="0"/>
                  <a:pt x="1217" y="3"/>
                  <a:pt x="1279" y="64"/>
                </a:cubicBezTo>
                <a:cubicBezTo>
                  <a:pt x="1341" y="125"/>
                  <a:pt x="1347" y="852"/>
                  <a:pt x="1279" y="919"/>
                </a:cubicBezTo>
                <a:close/>
              </a:path>
            </a:pathLst>
          </a:custGeom>
          <a:solidFill>
            <a:srgbClr val="FFFFFF"/>
          </a:solidFill>
          <a:ln>
            <a:noFill/>
          </a:ln>
          <a:effectLst>
            <a:outerShdw blurRad="317500" rotWithShape="0" algn="tl" dir="2700000" dist="63500">
              <a:srgbClr val="000000">
                <a:alpha val="28235"/>
              </a:srgbClr>
            </a:outerShdw>
          </a:effectLst>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Arial"/>
              <a:ea typeface="Arial"/>
              <a:cs typeface="Arial"/>
              <a:sym typeface="Arial"/>
            </a:endParaRPr>
          </a:p>
        </p:txBody>
      </p:sp>
      <p:sp>
        <p:nvSpPr>
          <p:cNvPr id="69" name="Google Shape;69;p21"/>
          <p:cNvSpPr/>
          <p:nvPr>
            <p:ph idx="2" type="pic"/>
          </p:nvPr>
        </p:nvSpPr>
        <p:spPr>
          <a:xfrm>
            <a:off x="1006022" y="1874520"/>
            <a:ext cx="5193089" cy="2937510"/>
          </a:xfrm>
          <a:prstGeom prst="rect">
            <a:avLst/>
          </a:prstGeom>
          <a:solidFill>
            <a:srgbClr val="D3E8F5"/>
          </a:solidFill>
          <a:ln>
            <a:noFill/>
          </a:ln>
        </p:spPr>
      </p:sp>
    </p:spTree>
  </p:cSld>
  <p:clrMapOvr>
    <a:masterClrMapping/>
  </p:clrMapOvr>
  <mc:AlternateContent>
    <mc:Choice Requires="p14">
      <p:transition spd="slow" p14:dur="700">
        <p:fade/>
      </p:transition>
    </mc:Choice>
    <mc:Fallback>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Pictures with Captions" showMasterSp="0">
  <p:cSld name="Two Pictures with Captions">
    <p:spTree>
      <p:nvGrpSpPr>
        <p:cNvPr id="70" name="Shape 70"/>
        <p:cNvGrpSpPr/>
        <p:nvPr/>
      </p:nvGrpSpPr>
      <p:grpSpPr>
        <a:xfrm>
          <a:off x="0" y="0"/>
          <a:ext cx="0" cy="0"/>
          <a:chOff x="0" y="0"/>
          <a:chExt cx="0" cy="0"/>
        </a:xfrm>
      </p:grpSpPr>
      <p:pic>
        <p:nvPicPr>
          <p:cNvPr id="71" name="Google Shape;71;p22"/>
          <p:cNvPicPr preferRelativeResize="0"/>
          <p:nvPr/>
        </p:nvPicPr>
        <p:blipFill rotWithShape="1">
          <a:blip r:embed="rId2">
            <a:alphaModFix/>
          </a:blip>
          <a:srcRect b="0" l="0" r="0" t="0"/>
          <a:stretch/>
        </p:blipFill>
        <p:spPr>
          <a:xfrm>
            <a:off x="3855" y="1716"/>
            <a:ext cx="12188952" cy="6856284"/>
          </a:xfrm>
          <a:prstGeom prst="rect">
            <a:avLst/>
          </a:prstGeom>
          <a:noFill/>
          <a:ln>
            <a:noFill/>
          </a:ln>
        </p:spPr>
      </p:pic>
      <p:sp>
        <p:nvSpPr>
          <p:cNvPr id="72" name="Google Shape;72;p22"/>
          <p:cNvSpPr/>
          <p:nvPr/>
        </p:nvSpPr>
        <p:spPr>
          <a:xfrm>
            <a:off x="762000" y="933449"/>
            <a:ext cx="4114800" cy="4109465"/>
          </a:xfrm>
          <a:custGeom>
            <a:rect b="b" l="l" r="r" t="t"/>
            <a:pathLst>
              <a:path extrusionOk="0" h="1275" w="933">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ln>
            <a:noFill/>
          </a:ln>
          <a:effectLst>
            <a:outerShdw blurRad="317500" rotWithShape="0" algn="tl" dir="2700000" dist="63500">
              <a:srgbClr val="000000">
                <a:alpha val="28235"/>
              </a:srgbClr>
            </a:outerShdw>
          </a:effectLst>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Arial"/>
              <a:ea typeface="Arial"/>
              <a:cs typeface="Arial"/>
              <a:sym typeface="Arial"/>
            </a:endParaRPr>
          </a:p>
        </p:txBody>
      </p:sp>
      <p:sp>
        <p:nvSpPr>
          <p:cNvPr id="73" name="Google Shape;73;p22"/>
          <p:cNvSpPr/>
          <p:nvPr>
            <p:ph idx="2" type="pic"/>
          </p:nvPr>
        </p:nvSpPr>
        <p:spPr>
          <a:xfrm>
            <a:off x="992435" y="1113022"/>
            <a:ext cx="3638453" cy="3750319"/>
          </a:xfrm>
          <a:prstGeom prst="rect">
            <a:avLst/>
          </a:prstGeom>
          <a:solidFill>
            <a:srgbClr val="D3E8F5"/>
          </a:solidFill>
          <a:ln>
            <a:noFill/>
          </a:ln>
        </p:spPr>
      </p:sp>
      <p:sp>
        <p:nvSpPr>
          <p:cNvPr id="74" name="Google Shape;74;p22"/>
          <p:cNvSpPr/>
          <p:nvPr/>
        </p:nvSpPr>
        <p:spPr>
          <a:xfrm>
            <a:off x="5300133" y="933449"/>
            <a:ext cx="4114800" cy="4109465"/>
          </a:xfrm>
          <a:custGeom>
            <a:rect b="b" l="l" r="r" t="t"/>
            <a:pathLst>
              <a:path extrusionOk="0" h="1275" w="933">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ln>
            <a:noFill/>
          </a:ln>
          <a:effectLst>
            <a:outerShdw blurRad="317500" rotWithShape="0" algn="tl" dir="2700000" dist="63500">
              <a:srgbClr val="000000">
                <a:alpha val="28235"/>
              </a:srgbClr>
            </a:outerShdw>
          </a:effectLst>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Arial"/>
              <a:ea typeface="Arial"/>
              <a:cs typeface="Arial"/>
              <a:sym typeface="Arial"/>
            </a:endParaRPr>
          </a:p>
        </p:txBody>
      </p:sp>
      <p:sp>
        <p:nvSpPr>
          <p:cNvPr id="75" name="Google Shape;75;p22"/>
          <p:cNvSpPr/>
          <p:nvPr>
            <p:ph idx="3" type="pic"/>
          </p:nvPr>
        </p:nvSpPr>
        <p:spPr>
          <a:xfrm>
            <a:off x="5530568" y="1113022"/>
            <a:ext cx="3638453" cy="3750319"/>
          </a:xfrm>
          <a:prstGeom prst="rect">
            <a:avLst/>
          </a:prstGeom>
          <a:solidFill>
            <a:srgbClr val="D3E8F5"/>
          </a:solidFill>
          <a:ln>
            <a:noFill/>
          </a:ln>
        </p:spPr>
      </p:sp>
      <p:sp>
        <p:nvSpPr>
          <p:cNvPr id="76" name="Google Shape;76;p22"/>
          <p:cNvSpPr txBox="1"/>
          <p:nvPr>
            <p:ph idx="1" type="body"/>
          </p:nvPr>
        </p:nvSpPr>
        <p:spPr>
          <a:xfrm>
            <a:off x="1028581" y="5305425"/>
            <a:ext cx="3566160" cy="1097280"/>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800"/>
              </a:spcBef>
              <a:spcAft>
                <a:spcPts val="0"/>
              </a:spcAft>
              <a:buClr>
                <a:schemeClr val="dk1"/>
              </a:buClr>
              <a:buSzPts val="1800"/>
              <a:buNone/>
              <a:defRPr sz="1800"/>
            </a:lvl1pPr>
            <a:lvl2pPr indent="-228600" lvl="1" marL="914400" algn="l">
              <a:lnSpc>
                <a:spcPct val="90000"/>
              </a:lnSpc>
              <a:spcBef>
                <a:spcPts val="1200"/>
              </a:spcBef>
              <a:spcAft>
                <a:spcPts val="0"/>
              </a:spcAft>
              <a:buClr>
                <a:schemeClr val="dk1"/>
              </a:buClr>
              <a:buSzPts val="1800"/>
              <a:buNone/>
              <a:defRPr sz="1800"/>
            </a:lvl2pPr>
            <a:lvl3pPr indent="-228600" lvl="2" marL="1371600" algn="l">
              <a:lnSpc>
                <a:spcPct val="90000"/>
              </a:lnSpc>
              <a:spcBef>
                <a:spcPts val="1200"/>
              </a:spcBef>
              <a:spcAft>
                <a:spcPts val="0"/>
              </a:spcAft>
              <a:buClr>
                <a:schemeClr val="dk1"/>
              </a:buClr>
              <a:buSzPts val="1800"/>
              <a:buNone/>
              <a:defRPr sz="1800"/>
            </a:lvl3pPr>
            <a:lvl4pPr indent="-228600" lvl="3" marL="1828800" algn="l">
              <a:lnSpc>
                <a:spcPct val="90000"/>
              </a:lnSpc>
              <a:spcBef>
                <a:spcPts val="1200"/>
              </a:spcBef>
              <a:spcAft>
                <a:spcPts val="0"/>
              </a:spcAft>
              <a:buClr>
                <a:schemeClr val="dk1"/>
              </a:buClr>
              <a:buSzPts val="1800"/>
              <a:buNone/>
              <a:defRPr sz="1800"/>
            </a:lvl4pPr>
            <a:lvl5pPr indent="-228600" lvl="4" marL="2286000" algn="l">
              <a:lnSpc>
                <a:spcPct val="90000"/>
              </a:lnSpc>
              <a:spcBef>
                <a:spcPts val="1200"/>
              </a:spcBef>
              <a:spcAft>
                <a:spcPts val="0"/>
              </a:spcAft>
              <a:buClr>
                <a:schemeClr val="dk1"/>
              </a:buClr>
              <a:buSzPts val="1800"/>
              <a:buNone/>
              <a:defRPr sz="1800"/>
            </a:lvl5pPr>
            <a:lvl6pPr indent="-342900" lvl="5" marL="2743200" algn="l">
              <a:lnSpc>
                <a:spcPct val="90000"/>
              </a:lnSpc>
              <a:spcBef>
                <a:spcPts val="600"/>
              </a:spcBef>
              <a:spcAft>
                <a:spcPts val="0"/>
              </a:spcAft>
              <a:buClr>
                <a:schemeClr val="dk1"/>
              </a:buClr>
              <a:buSzPts val="1800"/>
              <a:buChar char="•"/>
              <a:defRPr/>
            </a:lvl6pPr>
            <a:lvl7pPr indent="-342900" lvl="6" marL="3200400" algn="l">
              <a:lnSpc>
                <a:spcPct val="90000"/>
              </a:lnSpc>
              <a:spcBef>
                <a:spcPts val="600"/>
              </a:spcBef>
              <a:spcAft>
                <a:spcPts val="0"/>
              </a:spcAft>
              <a:buClr>
                <a:schemeClr val="dk1"/>
              </a:buClr>
              <a:buSzPts val="1800"/>
              <a:buChar char="•"/>
              <a:defRPr/>
            </a:lvl7pPr>
            <a:lvl8pPr indent="-342900" lvl="7" marL="3657600" algn="l">
              <a:lnSpc>
                <a:spcPct val="90000"/>
              </a:lnSpc>
              <a:spcBef>
                <a:spcPts val="600"/>
              </a:spcBef>
              <a:spcAft>
                <a:spcPts val="0"/>
              </a:spcAft>
              <a:buClr>
                <a:schemeClr val="dk1"/>
              </a:buClr>
              <a:buSzPts val="1800"/>
              <a:buChar char="•"/>
              <a:defRPr/>
            </a:lvl8pPr>
            <a:lvl9pPr indent="-342900" lvl="8" marL="4114800" algn="l">
              <a:lnSpc>
                <a:spcPct val="90000"/>
              </a:lnSpc>
              <a:spcBef>
                <a:spcPts val="600"/>
              </a:spcBef>
              <a:spcAft>
                <a:spcPts val="0"/>
              </a:spcAft>
              <a:buClr>
                <a:schemeClr val="dk1"/>
              </a:buClr>
              <a:buSzPts val="1800"/>
              <a:buChar char="•"/>
              <a:defRPr/>
            </a:lvl9pPr>
          </a:lstStyle>
          <a:p/>
        </p:txBody>
      </p:sp>
      <p:sp>
        <p:nvSpPr>
          <p:cNvPr id="77" name="Google Shape;77;p22"/>
          <p:cNvSpPr txBox="1"/>
          <p:nvPr>
            <p:ph idx="4" type="body"/>
          </p:nvPr>
        </p:nvSpPr>
        <p:spPr>
          <a:xfrm>
            <a:off x="5566714" y="5305425"/>
            <a:ext cx="3566160" cy="1097280"/>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800"/>
              </a:spcBef>
              <a:spcAft>
                <a:spcPts val="0"/>
              </a:spcAft>
              <a:buClr>
                <a:schemeClr val="dk1"/>
              </a:buClr>
              <a:buSzPts val="1800"/>
              <a:buNone/>
              <a:defRPr sz="1800"/>
            </a:lvl1pPr>
            <a:lvl2pPr indent="-228600" lvl="1" marL="914400" algn="l">
              <a:lnSpc>
                <a:spcPct val="90000"/>
              </a:lnSpc>
              <a:spcBef>
                <a:spcPts val="1200"/>
              </a:spcBef>
              <a:spcAft>
                <a:spcPts val="0"/>
              </a:spcAft>
              <a:buClr>
                <a:schemeClr val="dk1"/>
              </a:buClr>
              <a:buSzPts val="1800"/>
              <a:buNone/>
              <a:defRPr sz="1800"/>
            </a:lvl2pPr>
            <a:lvl3pPr indent="-228600" lvl="2" marL="1371600" algn="l">
              <a:lnSpc>
                <a:spcPct val="90000"/>
              </a:lnSpc>
              <a:spcBef>
                <a:spcPts val="1200"/>
              </a:spcBef>
              <a:spcAft>
                <a:spcPts val="0"/>
              </a:spcAft>
              <a:buClr>
                <a:schemeClr val="dk1"/>
              </a:buClr>
              <a:buSzPts val="1800"/>
              <a:buNone/>
              <a:defRPr sz="1800"/>
            </a:lvl3pPr>
            <a:lvl4pPr indent="-228600" lvl="3" marL="1828800" algn="l">
              <a:lnSpc>
                <a:spcPct val="90000"/>
              </a:lnSpc>
              <a:spcBef>
                <a:spcPts val="1200"/>
              </a:spcBef>
              <a:spcAft>
                <a:spcPts val="0"/>
              </a:spcAft>
              <a:buClr>
                <a:schemeClr val="dk1"/>
              </a:buClr>
              <a:buSzPts val="1800"/>
              <a:buNone/>
              <a:defRPr sz="1800"/>
            </a:lvl4pPr>
            <a:lvl5pPr indent="-228600" lvl="4" marL="2286000" algn="l">
              <a:lnSpc>
                <a:spcPct val="90000"/>
              </a:lnSpc>
              <a:spcBef>
                <a:spcPts val="1200"/>
              </a:spcBef>
              <a:spcAft>
                <a:spcPts val="0"/>
              </a:spcAft>
              <a:buClr>
                <a:schemeClr val="dk1"/>
              </a:buClr>
              <a:buSzPts val="1800"/>
              <a:buNone/>
              <a:defRPr sz="1800"/>
            </a:lvl5pPr>
            <a:lvl6pPr indent="-342900" lvl="5" marL="2743200" algn="l">
              <a:lnSpc>
                <a:spcPct val="90000"/>
              </a:lnSpc>
              <a:spcBef>
                <a:spcPts val="600"/>
              </a:spcBef>
              <a:spcAft>
                <a:spcPts val="0"/>
              </a:spcAft>
              <a:buClr>
                <a:schemeClr val="dk1"/>
              </a:buClr>
              <a:buSzPts val="1800"/>
              <a:buChar char="•"/>
              <a:defRPr/>
            </a:lvl6pPr>
            <a:lvl7pPr indent="-342900" lvl="6" marL="3200400" algn="l">
              <a:lnSpc>
                <a:spcPct val="90000"/>
              </a:lnSpc>
              <a:spcBef>
                <a:spcPts val="600"/>
              </a:spcBef>
              <a:spcAft>
                <a:spcPts val="0"/>
              </a:spcAft>
              <a:buClr>
                <a:schemeClr val="dk1"/>
              </a:buClr>
              <a:buSzPts val="1800"/>
              <a:buChar char="•"/>
              <a:defRPr/>
            </a:lvl7pPr>
            <a:lvl8pPr indent="-342900" lvl="7" marL="3657600" algn="l">
              <a:lnSpc>
                <a:spcPct val="90000"/>
              </a:lnSpc>
              <a:spcBef>
                <a:spcPts val="600"/>
              </a:spcBef>
              <a:spcAft>
                <a:spcPts val="0"/>
              </a:spcAft>
              <a:buClr>
                <a:schemeClr val="dk1"/>
              </a:buClr>
              <a:buSzPts val="1800"/>
              <a:buChar char="•"/>
              <a:defRPr/>
            </a:lvl8pPr>
            <a:lvl9pPr indent="-342900" lvl="8" marL="4114800" algn="l">
              <a:lnSpc>
                <a:spcPct val="90000"/>
              </a:lnSpc>
              <a:spcBef>
                <a:spcPts val="600"/>
              </a:spcBef>
              <a:spcAft>
                <a:spcPts val="0"/>
              </a:spcAft>
              <a:buClr>
                <a:schemeClr val="dk1"/>
              </a:buClr>
              <a:buSzPts val="1800"/>
              <a:buChar char="•"/>
              <a:defRPr/>
            </a:lvl9pPr>
          </a:lstStyle>
          <a:p/>
        </p:txBody>
      </p:sp>
    </p:spTree>
  </p:cSld>
  <p:clrMapOvr>
    <a:masterClrMapping/>
  </p:clrMapOvr>
  <mc:AlternateContent>
    <mc:Choice Requires="p14">
      <p:transition spd="slow" p14:dur="700">
        <p:fade/>
      </p:transition>
    </mc:Choice>
    <mc:Fallback>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hree Pictures with Caption" showMasterSp="0">
  <p:cSld name="Three Pictures with Caption">
    <p:spTree>
      <p:nvGrpSpPr>
        <p:cNvPr id="78" name="Shape 78"/>
        <p:cNvGrpSpPr/>
        <p:nvPr/>
      </p:nvGrpSpPr>
      <p:grpSpPr>
        <a:xfrm>
          <a:off x="0" y="0"/>
          <a:ext cx="0" cy="0"/>
          <a:chOff x="0" y="0"/>
          <a:chExt cx="0" cy="0"/>
        </a:xfrm>
      </p:grpSpPr>
      <p:pic>
        <p:nvPicPr>
          <p:cNvPr id="79" name="Google Shape;79;p23"/>
          <p:cNvPicPr preferRelativeResize="0"/>
          <p:nvPr/>
        </p:nvPicPr>
        <p:blipFill rotWithShape="1">
          <a:blip r:embed="rId2">
            <a:alphaModFix/>
          </a:blip>
          <a:srcRect b="0" l="0" r="0" t="0"/>
          <a:stretch/>
        </p:blipFill>
        <p:spPr>
          <a:xfrm>
            <a:off x="3855" y="1716"/>
            <a:ext cx="12188952" cy="6856284"/>
          </a:xfrm>
          <a:prstGeom prst="rect">
            <a:avLst/>
          </a:prstGeom>
          <a:noFill/>
          <a:ln>
            <a:noFill/>
          </a:ln>
        </p:spPr>
      </p:pic>
      <p:sp>
        <p:nvSpPr>
          <p:cNvPr id="80" name="Google Shape;80;p23"/>
          <p:cNvSpPr/>
          <p:nvPr/>
        </p:nvSpPr>
        <p:spPr>
          <a:xfrm>
            <a:off x="762000" y="933449"/>
            <a:ext cx="5334000" cy="4109465"/>
          </a:xfrm>
          <a:custGeom>
            <a:rect b="b" l="l" r="r" t="t"/>
            <a:pathLst>
              <a:path extrusionOk="0" h="1275" w="933">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ln>
            <a:noFill/>
          </a:ln>
          <a:effectLst>
            <a:outerShdw blurRad="317500" rotWithShape="0" algn="tl" dir="2700000" dist="63500">
              <a:srgbClr val="000000">
                <a:alpha val="28235"/>
              </a:srgbClr>
            </a:outerShdw>
          </a:effectLst>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Arial"/>
              <a:ea typeface="Arial"/>
              <a:cs typeface="Arial"/>
              <a:sym typeface="Arial"/>
            </a:endParaRPr>
          </a:p>
        </p:txBody>
      </p:sp>
      <p:sp>
        <p:nvSpPr>
          <p:cNvPr id="81" name="Google Shape;81;p23"/>
          <p:cNvSpPr/>
          <p:nvPr>
            <p:ph idx="2" type="pic"/>
          </p:nvPr>
        </p:nvSpPr>
        <p:spPr>
          <a:xfrm>
            <a:off x="991888" y="1113022"/>
            <a:ext cx="4874224" cy="3750319"/>
          </a:xfrm>
          <a:prstGeom prst="rect">
            <a:avLst/>
          </a:prstGeom>
          <a:solidFill>
            <a:srgbClr val="D3E8F5"/>
          </a:solidFill>
          <a:ln>
            <a:noFill/>
          </a:ln>
        </p:spPr>
      </p:sp>
      <p:sp>
        <p:nvSpPr>
          <p:cNvPr id="82" name="Google Shape;82;p23"/>
          <p:cNvSpPr/>
          <p:nvPr/>
        </p:nvSpPr>
        <p:spPr>
          <a:xfrm>
            <a:off x="6323873" y="967316"/>
            <a:ext cx="2990942" cy="1934384"/>
          </a:xfrm>
          <a:custGeom>
            <a:rect b="b" l="l" r="r" t="t"/>
            <a:pathLst>
              <a:path extrusionOk="0" h="1275" w="933">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ln>
            <a:noFill/>
          </a:ln>
          <a:effectLst>
            <a:outerShdw blurRad="317500" rotWithShape="0" algn="tl" dir="2700000" dist="63500">
              <a:srgbClr val="000000">
                <a:alpha val="28235"/>
              </a:srgbClr>
            </a:outerShdw>
          </a:effectLst>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Arial"/>
              <a:ea typeface="Arial"/>
              <a:cs typeface="Arial"/>
              <a:sym typeface="Arial"/>
            </a:endParaRPr>
          </a:p>
        </p:txBody>
      </p:sp>
      <p:sp>
        <p:nvSpPr>
          <p:cNvPr id="83" name="Google Shape;83;p23"/>
          <p:cNvSpPr/>
          <p:nvPr>
            <p:ph idx="3" type="pic"/>
          </p:nvPr>
        </p:nvSpPr>
        <p:spPr>
          <a:xfrm>
            <a:off x="6506025" y="1109743"/>
            <a:ext cx="2626638" cy="1649530"/>
          </a:xfrm>
          <a:prstGeom prst="rect">
            <a:avLst/>
          </a:prstGeom>
          <a:solidFill>
            <a:srgbClr val="D3E8F5"/>
          </a:solidFill>
          <a:ln>
            <a:noFill/>
          </a:ln>
        </p:spPr>
      </p:sp>
      <p:sp>
        <p:nvSpPr>
          <p:cNvPr id="84" name="Google Shape;84;p23"/>
          <p:cNvSpPr txBox="1"/>
          <p:nvPr>
            <p:ph idx="1" type="body"/>
          </p:nvPr>
        </p:nvSpPr>
        <p:spPr>
          <a:xfrm>
            <a:off x="1028581" y="5919255"/>
            <a:ext cx="8104082" cy="497420"/>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0"/>
              </a:spcBef>
              <a:spcAft>
                <a:spcPts val="0"/>
              </a:spcAft>
              <a:buClr>
                <a:schemeClr val="dk1"/>
              </a:buClr>
              <a:buSzPts val="1600"/>
              <a:buNone/>
              <a:defRPr sz="1600"/>
            </a:lvl1pPr>
            <a:lvl2pPr indent="-228600" lvl="1" marL="914400" algn="l">
              <a:lnSpc>
                <a:spcPct val="90000"/>
              </a:lnSpc>
              <a:spcBef>
                <a:spcPts val="1200"/>
              </a:spcBef>
              <a:spcAft>
                <a:spcPts val="0"/>
              </a:spcAft>
              <a:buClr>
                <a:schemeClr val="dk1"/>
              </a:buClr>
              <a:buSzPts val="1800"/>
              <a:buNone/>
              <a:defRPr sz="1800"/>
            </a:lvl2pPr>
            <a:lvl3pPr indent="-228600" lvl="2" marL="1371600" algn="l">
              <a:lnSpc>
                <a:spcPct val="90000"/>
              </a:lnSpc>
              <a:spcBef>
                <a:spcPts val="1200"/>
              </a:spcBef>
              <a:spcAft>
                <a:spcPts val="0"/>
              </a:spcAft>
              <a:buClr>
                <a:schemeClr val="dk1"/>
              </a:buClr>
              <a:buSzPts val="1800"/>
              <a:buNone/>
              <a:defRPr sz="1800"/>
            </a:lvl3pPr>
            <a:lvl4pPr indent="-228600" lvl="3" marL="1828800" algn="l">
              <a:lnSpc>
                <a:spcPct val="90000"/>
              </a:lnSpc>
              <a:spcBef>
                <a:spcPts val="1200"/>
              </a:spcBef>
              <a:spcAft>
                <a:spcPts val="0"/>
              </a:spcAft>
              <a:buClr>
                <a:schemeClr val="dk1"/>
              </a:buClr>
              <a:buSzPts val="1800"/>
              <a:buNone/>
              <a:defRPr sz="1800"/>
            </a:lvl4pPr>
            <a:lvl5pPr indent="-228600" lvl="4" marL="2286000" algn="l">
              <a:lnSpc>
                <a:spcPct val="90000"/>
              </a:lnSpc>
              <a:spcBef>
                <a:spcPts val="1200"/>
              </a:spcBef>
              <a:spcAft>
                <a:spcPts val="0"/>
              </a:spcAft>
              <a:buClr>
                <a:schemeClr val="dk1"/>
              </a:buClr>
              <a:buSzPts val="1800"/>
              <a:buNone/>
              <a:defRPr sz="1800"/>
            </a:lvl5pPr>
            <a:lvl6pPr indent="-342900" lvl="5" marL="2743200" algn="l">
              <a:lnSpc>
                <a:spcPct val="90000"/>
              </a:lnSpc>
              <a:spcBef>
                <a:spcPts val="600"/>
              </a:spcBef>
              <a:spcAft>
                <a:spcPts val="0"/>
              </a:spcAft>
              <a:buClr>
                <a:schemeClr val="dk1"/>
              </a:buClr>
              <a:buSzPts val="1800"/>
              <a:buChar char="•"/>
              <a:defRPr/>
            </a:lvl6pPr>
            <a:lvl7pPr indent="-342900" lvl="6" marL="3200400" algn="l">
              <a:lnSpc>
                <a:spcPct val="90000"/>
              </a:lnSpc>
              <a:spcBef>
                <a:spcPts val="600"/>
              </a:spcBef>
              <a:spcAft>
                <a:spcPts val="0"/>
              </a:spcAft>
              <a:buClr>
                <a:schemeClr val="dk1"/>
              </a:buClr>
              <a:buSzPts val="1800"/>
              <a:buChar char="•"/>
              <a:defRPr/>
            </a:lvl7pPr>
            <a:lvl8pPr indent="-342900" lvl="7" marL="3657600" algn="l">
              <a:lnSpc>
                <a:spcPct val="90000"/>
              </a:lnSpc>
              <a:spcBef>
                <a:spcPts val="600"/>
              </a:spcBef>
              <a:spcAft>
                <a:spcPts val="0"/>
              </a:spcAft>
              <a:buClr>
                <a:schemeClr val="dk1"/>
              </a:buClr>
              <a:buSzPts val="1800"/>
              <a:buChar char="•"/>
              <a:defRPr/>
            </a:lvl8pPr>
            <a:lvl9pPr indent="-342900" lvl="8" marL="4114800" algn="l">
              <a:lnSpc>
                <a:spcPct val="90000"/>
              </a:lnSpc>
              <a:spcBef>
                <a:spcPts val="600"/>
              </a:spcBef>
              <a:spcAft>
                <a:spcPts val="0"/>
              </a:spcAft>
              <a:buClr>
                <a:schemeClr val="dk1"/>
              </a:buClr>
              <a:buSzPts val="1800"/>
              <a:buChar char="•"/>
              <a:defRPr/>
            </a:lvl9pPr>
          </a:lstStyle>
          <a:p/>
        </p:txBody>
      </p:sp>
      <p:sp>
        <p:nvSpPr>
          <p:cNvPr id="85" name="Google Shape;85;p23"/>
          <p:cNvSpPr/>
          <p:nvPr/>
        </p:nvSpPr>
        <p:spPr>
          <a:xfrm>
            <a:off x="6323873" y="3060954"/>
            <a:ext cx="2990942" cy="1934384"/>
          </a:xfrm>
          <a:custGeom>
            <a:rect b="b" l="l" r="r" t="t"/>
            <a:pathLst>
              <a:path extrusionOk="0" h="1275" w="933">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ln>
            <a:noFill/>
          </a:ln>
          <a:effectLst>
            <a:outerShdw blurRad="317500" rotWithShape="0" algn="tl" dir="2700000" dist="63500">
              <a:srgbClr val="000000">
                <a:alpha val="28235"/>
              </a:srgbClr>
            </a:outerShdw>
          </a:effectLst>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Arial"/>
              <a:ea typeface="Arial"/>
              <a:cs typeface="Arial"/>
              <a:sym typeface="Arial"/>
            </a:endParaRPr>
          </a:p>
        </p:txBody>
      </p:sp>
      <p:sp>
        <p:nvSpPr>
          <p:cNvPr id="86" name="Google Shape;86;p23"/>
          <p:cNvSpPr/>
          <p:nvPr>
            <p:ph idx="4" type="pic"/>
          </p:nvPr>
        </p:nvSpPr>
        <p:spPr>
          <a:xfrm>
            <a:off x="6506025" y="3203381"/>
            <a:ext cx="2626638" cy="1649530"/>
          </a:xfrm>
          <a:prstGeom prst="rect">
            <a:avLst/>
          </a:prstGeom>
          <a:solidFill>
            <a:srgbClr val="D3E8F5"/>
          </a:solidFill>
          <a:ln>
            <a:noFill/>
          </a:ln>
        </p:spPr>
      </p:sp>
      <p:sp>
        <p:nvSpPr>
          <p:cNvPr id="87" name="Google Shape;87;p23"/>
          <p:cNvSpPr txBox="1"/>
          <p:nvPr>
            <p:ph type="title"/>
          </p:nvPr>
        </p:nvSpPr>
        <p:spPr>
          <a:xfrm>
            <a:off x="1028580" y="5305424"/>
            <a:ext cx="8104083" cy="579921"/>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accent1"/>
              </a:buClr>
              <a:buSzPts val="2400"/>
              <a:buFont typeface="Times New Roman"/>
              <a:buNone/>
              <a:defRPr sz="2400">
                <a:solidFill>
                  <a:schemeClr val="accen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Tree>
  </p:cSld>
  <p:clrMapOvr>
    <a:masterClrMapping/>
  </p:clrMapOvr>
  <mc:AlternateContent>
    <mc:Choice Requires="p14">
      <p:transition spd="slow" p14:dur="700">
        <p:fade/>
      </p:transition>
    </mc:Choice>
    <mc:Fallback>
      <p:transition spd="slow">
        <p:fade/>
      </p:transition>
    </mc:Fallback>
  </mc:AlternateContent>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Five Pictures" showMasterSp="0">
  <p:cSld name="Five Pictures">
    <p:spTree>
      <p:nvGrpSpPr>
        <p:cNvPr id="88" name="Shape 88"/>
        <p:cNvGrpSpPr/>
        <p:nvPr/>
      </p:nvGrpSpPr>
      <p:grpSpPr>
        <a:xfrm>
          <a:off x="0" y="0"/>
          <a:ext cx="0" cy="0"/>
          <a:chOff x="0" y="0"/>
          <a:chExt cx="0" cy="0"/>
        </a:xfrm>
      </p:grpSpPr>
      <p:pic>
        <p:nvPicPr>
          <p:cNvPr id="89" name="Google Shape;89;p24"/>
          <p:cNvPicPr preferRelativeResize="0"/>
          <p:nvPr/>
        </p:nvPicPr>
        <p:blipFill rotWithShape="1">
          <a:blip r:embed="rId2">
            <a:alphaModFix/>
          </a:blip>
          <a:srcRect b="0" l="0" r="0" t="0"/>
          <a:stretch/>
        </p:blipFill>
        <p:spPr>
          <a:xfrm>
            <a:off x="1963" y="283"/>
            <a:ext cx="12188952" cy="6859715"/>
          </a:xfrm>
          <a:prstGeom prst="rect">
            <a:avLst/>
          </a:prstGeom>
          <a:noFill/>
          <a:ln>
            <a:noFill/>
          </a:ln>
        </p:spPr>
      </p:pic>
      <p:sp>
        <p:nvSpPr>
          <p:cNvPr id="90" name="Google Shape;90;p24"/>
          <p:cNvSpPr/>
          <p:nvPr/>
        </p:nvSpPr>
        <p:spPr>
          <a:xfrm>
            <a:off x="4182533" y="265044"/>
            <a:ext cx="5232399" cy="3020023"/>
          </a:xfrm>
          <a:custGeom>
            <a:rect b="b" l="l" r="r" t="t"/>
            <a:pathLst>
              <a:path extrusionOk="0" h="1275" w="933">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ln>
            <a:noFill/>
          </a:ln>
          <a:effectLst>
            <a:outerShdw blurRad="317500" rotWithShape="0" algn="tl" dir="2700000" dist="63500">
              <a:srgbClr val="000000">
                <a:alpha val="28235"/>
              </a:srgbClr>
            </a:outerShdw>
          </a:effectLst>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Arial"/>
              <a:ea typeface="Arial"/>
              <a:cs typeface="Arial"/>
              <a:sym typeface="Arial"/>
            </a:endParaRPr>
          </a:p>
        </p:txBody>
      </p:sp>
      <p:sp>
        <p:nvSpPr>
          <p:cNvPr id="91" name="Google Shape;91;p24"/>
          <p:cNvSpPr/>
          <p:nvPr>
            <p:ph idx="2" type="pic"/>
          </p:nvPr>
        </p:nvSpPr>
        <p:spPr>
          <a:xfrm>
            <a:off x="4424435" y="436315"/>
            <a:ext cx="4748594" cy="2677481"/>
          </a:xfrm>
          <a:prstGeom prst="rect">
            <a:avLst/>
          </a:prstGeom>
          <a:solidFill>
            <a:srgbClr val="D3E8F5"/>
          </a:solidFill>
          <a:ln>
            <a:noFill/>
          </a:ln>
        </p:spPr>
      </p:sp>
      <p:sp>
        <p:nvSpPr>
          <p:cNvPr id="92" name="Google Shape;92;p24"/>
          <p:cNvSpPr/>
          <p:nvPr/>
        </p:nvSpPr>
        <p:spPr>
          <a:xfrm>
            <a:off x="816188" y="384723"/>
            <a:ext cx="3146212" cy="1894677"/>
          </a:xfrm>
          <a:custGeom>
            <a:rect b="b" l="l" r="r" t="t"/>
            <a:pathLst>
              <a:path extrusionOk="0" h="1275" w="933">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ln>
            <a:noFill/>
          </a:ln>
          <a:effectLst>
            <a:outerShdw blurRad="317500" rotWithShape="0" algn="tl" dir="2700000" dist="63500">
              <a:srgbClr val="000000">
                <a:alpha val="28235"/>
              </a:srgbClr>
            </a:outerShdw>
          </a:effectLst>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Arial"/>
              <a:ea typeface="Arial"/>
              <a:cs typeface="Arial"/>
              <a:sym typeface="Arial"/>
            </a:endParaRPr>
          </a:p>
        </p:txBody>
      </p:sp>
      <p:sp>
        <p:nvSpPr>
          <p:cNvPr id="93" name="Google Shape;93;p24"/>
          <p:cNvSpPr/>
          <p:nvPr>
            <p:ph idx="3" type="pic"/>
          </p:nvPr>
        </p:nvSpPr>
        <p:spPr>
          <a:xfrm>
            <a:off x="1013022" y="538232"/>
            <a:ext cx="2752545" cy="1587658"/>
          </a:xfrm>
          <a:prstGeom prst="rect">
            <a:avLst/>
          </a:prstGeom>
          <a:solidFill>
            <a:srgbClr val="D3E8F5"/>
          </a:solidFill>
          <a:ln>
            <a:noFill/>
          </a:ln>
        </p:spPr>
      </p:sp>
      <p:sp>
        <p:nvSpPr>
          <p:cNvPr id="94" name="Google Shape;94;p24"/>
          <p:cNvSpPr/>
          <p:nvPr/>
        </p:nvSpPr>
        <p:spPr>
          <a:xfrm>
            <a:off x="816188" y="2478361"/>
            <a:ext cx="3146212" cy="1894677"/>
          </a:xfrm>
          <a:custGeom>
            <a:rect b="b" l="l" r="r" t="t"/>
            <a:pathLst>
              <a:path extrusionOk="0" h="1275" w="933">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ln>
            <a:noFill/>
          </a:ln>
          <a:effectLst>
            <a:outerShdw blurRad="317500" rotWithShape="0" algn="tl" dir="2700000" dist="63500">
              <a:srgbClr val="000000">
                <a:alpha val="28235"/>
              </a:srgbClr>
            </a:outerShdw>
          </a:effectLst>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Arial"/>
              <a:ea typeface="Arial"/>
              <a:cs typeface="Arial"/>
              <a:sym typeface="Arial"/>
            </a:endParaRPr>
          </a:p>
        </p:txBody>
      </p:sp>
      <p:sp>
        <p:nvSpPr>
          <p:cNvPr id="95" name="Google Shape;95;p24"/>
          <p:cNvSpPr/>
          <p:nvPr>
            <p:ph idx="4" type="pic"/>
          </p:nvPr>
        </p:nvSpPr>
        <p:spPr>
          <a:xfrm>
            <a:off x="1013022" y="2631870"/>
            <a:ext cx="2752545" cy="1587658"/>
          </a:xfrm>
          <a:prstGeom prst="rect">
            <a:avLst/>
          </a:prstGeom>
          <a:solidFill>
            <a:srgbClr val="D3E8F5"/>
          </a:solidFill>
          <a:ln>
            <a:noFill/>
          </a:ln>
        </p:spPr>
      </p:sp>
      <p:sp>
        <p:nvSpPr>
          <p:cNvPr id="96" name="Google Shape;96;p24"/>
          <p:cNvSpPr/>
          <p:nvPr/>
        </p:nvSpPr>
        <p:spPr>
          <a:xfrm>
            <a:off x="816188" y="4571999"/>
            <a:ext cx="3146212" cy="1894677"/>
          </a:xfrm>
          <a:custGeom>
            <a:rect b="b" l="l" r="r" t="t"/>
            <a:pathLst>
              <a:path extrusionOk="0" h="1275" w="933">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ln>
            <a:noFill/>
          </a:ln>
          <a:effectLst>
            <a:outerShdw blurRad="317500" rotWithShape="0" algn="tl" dir="2700000" dist="63500">
              <a:srgbClr val="000000">
                <a:alpha val="28235"/>
              </a:srgbClr>
            </a:outerShdw>
          </a:effectLst>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Arial"/>
              <a:ea typeface="Arial"/>
              <a:cs typeface="Arial"/>
              <a:sym typeface="Arial"/>
            </a:endParaRPr>
          </a:p>
        </p:txBody>
      </p:sp>
      <p:sp>
        <p:nvSpPr>
          <p:cNvPr id="97" name="Google Shape;97;p24"/>
          <p:cNvSpPr/>
          <p:nvPr>
            <p:ph idx="5" type="pic"/>
          </p:nvPr>
        </p:nvSpPr>
        <p:spPr>
          <a:xfrm>
            <a:off x="1013022" y="4725508"/>
            <a:ext cx="2752545" cy="1587658"/>
          </a:xfrm>
          <a:prstGeom prst="rect">
            <a:avLst/>
          </a:prstGeom>
          <a:solidFill>
            <a:srgbClr val="D3E8F5"/>
          </a:solidFill>
          <a:ln>
            <a:noFill/>
          </a:ln>
        </p:spPr>
      </p:sp>
      <p:sp>
        <p:nvSpPr>
          <p:cNvPr id="98" name="Google Shape;98;p24"/>
          <p:cNvSpPr/>
          <p:nvPr/>
        </p:nvSpPr>
        <p:spPr>
          <a:xfrm>
            <a:off x="4182533" y="3448511"/>
            <a:ext cx="5232399" cy="3020023"/>
          </a:xfrm>
          <a:custGeom>
            <a:rect b="b" l="l" r="r" t="t"/>
            <a:pathLst>
              <a:path extrusionOk="0" h="1275" w="933">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ln>
            <a:noFill/>
          </a:ln>
          <a:effectLst>
            <a:outerShdw blurRad="317500" rotWithShape="0" algn="tl" dir="2700000" dist="63500">
              <a:srgbClr val="000000">
                <a:alpha val="28235"/>
              </a:srgbClr>
            </a:outerShdw>
          </a:effectLst>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Arial"/>
              <a:ea typeface="Arial"/>
              <a:cs typeface="Arial"/>
              <a:sym typeface="Arial"/>
            </a:endParaRPr>
          </a:p>
        </p:txBody>
      </p:sp>
      <p:sp>
        <p:nvSpPr>
          <p:cNvPr id="99" name="Google Shape;99;p24"/>
          <p:cNvSpPr/>
          <p:nvPr>
            <p:ph idx="6" type="pic"/>
          </p:nvPr>
        </p:nvSpPr>
        <p:spPr>
          <a:xfrm>
            <a:off x="4424435" y="3619782"/>
            <a:ext cx="4748594" cy="2677481"/>
          </a:xfrm>
          <a:prstGeom prst="rect">
            <a:avLst/>
          </a:prstGeom>
          <a:solidFill>
            <a:srgbClr val="D3E8F5"/>
          </a:solidFill>
          <a:ln>
            <a:noFill/>
          </a:ln>
        </p:spPr>
      </p:sp>
    </p:spTree>
  </p:cSld>
  <p:clrMapOvr>
    <a:masterClrMapping/>
  </p:clrMapOvr>
  <mc:AlternateContent>
    <mc:Choice Requires="p14">
      <p:transition spd="slow" p14:dur="700">
        <p:fade/>
      </p:transition>
    </mc:Choice>
    <mc:Fallback>
      <p:transition spd="slow">
        <p:fade/>
      </p:transition>
    </mc:Fallback>
  </mc:AlternateContent>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100" name="Shape 100"/>
        <p:cNvGrpSpPr/>
        <p:nvPr/>
      </p:nvGrpSpPr>
      <p:grpSpPr>
        <a:xfrm>
          <a:off x="0" y="0"/>
          <a:ext cx="0" cy="0"/>
          <a:chOff x="0" y="0"/>
          <a:chExt cx="0" cy="0"/>
        </a:xfrm>
      </p:grpSpPr>
      <p:sp>
        <p:nvSpPr>
          <p:cNvPr id="101" name="Google Shape;101;p25"/>
          <p:cNvSpPr txBox="1"/>
          <p:nvPr>
            <p:ph type="title"/>
          </p:nvPr>
        </p:nvSpPr>
        <p:spPr>
          <a:xfrm>
            <a:off x="838200" y="365126"/>
            <a:ext cx="9829800" cy="1082674"/>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02" name="Google Shape;102;p25"/>
          <p:cNvSpPr txBox="1"/>
          <p:nvPr>
            <p:ph idx="1" type="body"/>
          </p:nvPr>
        </p:nvSpPr>
        <p:spPr>
          <a:xfrm rot="5400000">
            <a:off x="4358640" y="-1005840"/>
            <a:ext cx="3474720" cy="91440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800"/>
              </a:spcBef>
              <a:spcAft>
                <a:spcPts val="0"/>
              </a:spcAft>
              <a:buClr>
                <a:schemeClr val="dk1"/>
              </a:buClr>
              <a:buSzPts val="1800"/>
              <a:buChar char="•"/>
              <a:defRPr/>
            </a:lvl1pPr>
            <a:lvl2pPr indent="-342900" lvl="1" marL="914400" algn="l">
              <a:lnSpc>
                <a:spcPct val="90000"/>
              </a:lnSpc>
              <a:spcBef>
                <a:spcPts val="1200"/>
              </a:spcBef>
              <a:spcAft>
                <a:spcPts val="0"/>
              </a:spcAft>
              <a:buClr>
                <a:schemeClr val="dk1"/>
              </a:buClr>
              <a:buSzPts val="1800"/>
              <a:buChar char="•"/>
              <a:defRPr/>
            </a:lvl2pPr>
            <a:lvl3pPr indent="-342900" lvl="2" marL="1371600" algn="l">
              <a:lnSpc>
                <a:spcPct val="90000"/>
              </a:lnSpc>
              <a:spcBef>
                <a:spcPts val="600"/>
              </a:spcBef>
              <a:spcAft>
                <a:spcPts val="0"/>
              </a:spcAft>
              <a:buClr>
                <a:schemeClr val="dk1"/>
              </a:buClr>
              <a:buSzPts val="1800"/>
              <a:buChar char="•"/>
              <a:defRPr/>
            </a:lvl3pPr>
            <a:lvl4pPr indent="-342900" lvl="3" marL="1828800" algn="l">
              <a:lnSpc>
                <a:spcPct val="90000"/>
              </a:lnSpc>
              <a:spcBef>
                <a:spcPts val="600"/>
              </a:spcBef>
              <a:spcAft>
                <a:spcPts val="0"/>
              </a:spcAft>
              <a:buClr>
                <a:schemeClr val="dk1"/>
              </a:buClr>
              <a:buSzPts val="1800"/>
              <a:buChar char="•"/>
              <a:defRPr/>
            </a:lvl4pPr>
            <a:lvl5pPr indent="-342900" lvl="4" marL="2286000" algn="l">
              <a:lnSpc>
                <a:spcPct val="90000"/>
              </a:lnSpc>
              <a:spcBef>
                <a:spcPts val="600"/>
              </a:spcBef>
              <a:spcAft>
                <a:spcPts val="0"/>
              </a:spcAft>
              <a:buClr>
                <a:schemeClr val="dk1"/>
              </a:buClr>
              <a:buSzPts val="1800"/>
              <a:buChar char="•"/>
              <a:defRPr/>
            </a:lvl5pPr>
            <a:lvl6pPr indent="-342900" lvl="5" marL="2743200" algn="l">
              <a:lnSpc>
                <a:spcPct val="90000"/>
              </a:lnSpc>
              <a:spcBef>
                <a:spcPts val="600"/>
              </a:spcBef>
              <a:spcAft>
                <a:spcPts val="0"/>
              </a:spcAft>
              <a:buClr>
                <a:schemeClr val="dk1"/>
              </a:buClr>
              <a:buSzPts val="1800"/>
              <a:buChar char="•"/>
              <a:defRPr/>
            </a:lvl6pPr>
            <a:lvl7pPr indent="-342900" lvl="6" marL="3200400" algn="l">
              <a:lnSpc>
                <a:spcPct val="90000"/>
              </a:lnSpc>
              <a:spcBef>
                <a:spcPts val="600"/>
              </a:spcBef>
              <a:spcAft>
                <a:spcPts val="0"/>
              </a:spcAft>
              <a:buClr>
                <a:schemeClr val="dk1"/>
              </a:buClr>
              <a:buSzPts val="1800"/>
              <a:buChar char="•"/>
              <a:defRPr/>
            </a:lvl7pPr>
            <a:lvl8pPr indent="-342900" lvl="7" marL="3657600" algn="l">
              <a:lnSpc>
                <a:spcPct val="90000"/>
              </a:lnSpc>
              <a:spcBef>
                <a:spcPts val="600"/>
              </a:spcBef>
              <a:spcAft>
                <a:spcPts val="0"/>
              </a:spcAft>
              <a:buClr>
                <a:schemeClr val="dk1"/>
              </a:buClr>
              <a:buSzPts val="1800"/>
              <a:buChar char="•"/>
              <a:defRPr/>
            </a:lvl8pPr>
            <a:lvl9pPr indent="-342900" lvl="8" marL="4114800" algn="l">
              <a:lnSpc>
                <a:spcPct val="90000"/>
              </a:lnSpc>
              <a:spcBef>
                <a:spcPts val="600"/>
              </a:spcBef>
              <a:spcAft>
                <a:spcPts val="0"/>
              </a:spcAft>
              <a:buClr>
                <a:schemeClr val="dk1"/>
              </a:buClr>
              <a:buSzPts val="1800"/>
              <a:buChar char="•"/>
              <a:defRPr/>
            </a:lvl9pPr>
          </a:lstStyle>
          <a:p/>
        </p:txBody>
      </p:sp>
      <p:sp>
        <p:nvSpPr>
          <p:cNvPr id="103" name="Google Shape;103;p25"/>
          <p:cNvSpPr txBox="1"/>
          <p:nvPr>
            <p:ph idx="10" type="dt"/>
          </p:nvPr>
        </p:nvSpPr>
        <p:spPr>
          <a:xfrm>
            <a:off x="7010400" y="6416675"/>
            <a:ext cx="1371600" cy="365125"/>
          </a:xfrm>
          <a:prstGeom prst="rect">
            <a:avLst/>
          </a:prstGeom>
          <a:noFill/>
          <a:ln>
            <a:noFill/>
          </a:ln>
        </p:spPr>
        <p:txBody>
          <a:bodyPr anchorCtr="0" anchor="ctr"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04" name="Google Shape;104;p25"/>
          <p:cNvSpPr txBox="1"/>
          <p:nvPr>
            <p:ph idx="11" type="ftr"/>
          </p:nvPr>
        </p:nvSpPr>
        <p:spPr>
          <a:xfrm>
            <a:off x="2209800" y="6416675"/>
            <a:ext cx="45720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05" name="Google Shape;105;p25"/>
          <p:cNvSpPr txBox="1"/>
          <p:nvPr>
            <p:ph idx="12" type="sldNum"/>
          </p:nvPr>
        </p:nvSpPr>
        <p:spPr>
          <a:xfrm>
            <a:off x="8610600" y="6416675"/>
            <a:ext cx="838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mc:AlternateContent>
    <mc:Choice Requires="p14">
      <p:transition spd="slow" p14:dur="700">
        <p:fade/>
      </p:transition>
    </mc:Choice>
    <mc:Fallback>
      <p:transition spd="slow">
        <p:fade/>
      </p:transition>
    </mc:Fallback>
  </mc:AlternateContent>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106" name="Shape 106"/>
        <p:cNvGrpSpPr/>
        <p:nvPr/>
      </p:nvGrpSpPr>
      <p:grpSpPr>
        <a:xfrm>
          <a:off x="0" y="0"/>
          <a:ext cx="0" cy="0"/>
          <a:chOff x="0" y="0"/>
          <a:chExt cx="0" cy="0"/>
        </a:xfrm>
      </p:grpSpPr>
      <p:sp>
        <p:nvSpPr>
          <p:cNvPr id="107" name="Google Shape;107;p26"/>
          <p:cNvSpPr txBox="1"/>
          <p:nvPr>
            <p:ph type="title"/>
          </p:nvPr>
        </p:nvSpPr>
        <p:spPr>
          <a:xfrm rot="5400000">
            <a:off x="7283450" y="1920876"/>
            <a:ext cx="4940300" cy="1828799"/>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08" name="Google Shape;108;p26"/>
          <p:cNvSpPr txBox="1"/>
          <p:nvPr>
            <p:ph idx="1" type="body"/>
          </p:nvPr>
        </p:nvSpPr>
        <p:spPr>
          <a:xfrm rot="5400000">
            <a:off x="2482850" y="-593725"/>
            <a:ext cx="4940300" cy="68580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800"/>
              </a:spcBef>
              <a:spcAft>
                <a:spcPts val="0"/>
              </a:spcAft>
              <a:buClr>
                <a:schemeClr val="dk1"/>
              </a:buClr>
              <a:buSzPts val="1800"/>
              <a:buChar char="•"/>
              <a:defRPr/>
            </a:lvl1pPr>
            <a:lvl2pPr indent="-342900" lvl="1" marL="914400" algn="l">
              <a:lnSpc>
                <a:spcPct val="90000"/>
              </a:lnSpc>
              <a:spcBef>
                <a:spcPts val="1200"/>
              </a:spcBef>
              <a:spcAft>
                <a:spcPts val="0"/>
              </a:spcAft>
              <a:buClr>
                <a:schemeClr val="dk1"/>
              </a:buClr>
              <a:buSzPts val="1800"/>
              <a:buChar char="•"/>
              <a:defRPr/>
            </a:lvl2pPr>
            <a:lvl3pPr indent="-342900" lvl="2" marL="1371600" algn="l">
              <a:lnSpc>
                <a:spcPct val="90000"/>
              </a:lnSpc>
              <a:spcBef>
                <a:spcPts val="600"/>
              </a:spcBef>
              <a:spcAft>
                <a:spcPts val="0"/>
              </a:spcAft>
              <a:buClr>
                <a:schemeClr val="dk1"/>
              </a:buClr>
              <a:buSzPts val="1800"/>
              <a:buChar char="•"/>
              <a:defRPr/>
            </a:lvl3pPr>
            <a:lvl4pPr indent="-342900" lvl="3" marL="1828800" algn="l">
              <a:lnSpc>
                <a:spcPct val="90000"/>
              </a:lnSpc>
              <a:spcBef>
                <a:spcPts val="600"/>
              </a:spcBef>
              <a:spcAft>
                <a:spcPts val="0"/>
              </a:spcAft>
              <a:buClr>
                <a:schemeClr val="dk1"/>
              </a:buClr>
              <a:buSzPts val="1800"/>
              <a:buChar char="•"/>
              <a:defRPr/>
            </a:lvl4pPr>
            <a:lvl5pPr indent="-342900" lvl="4" marL="2286000" algn="l">
              <a:lnSpc>
                <a:spcPct val="90000"/>
              </a:lnSpc>
              <a:spcBef>
                <a:spcPts val="600"/>
              </a:spcBef>
              <a:spcAft>
                <a:spcPts val="0"/>
              </a:spcAft>
              <a:buClr>
                <a:schemeClr val="dk1"/>
              </a:buClr>
              <a:buSzPts val="1800"/>
              <a:buChar char="•"/>
              <a:defRPr/>
            </a:lvl5pPr>
            <a:lvl6pPr indent="-342900" lvl="5" marL="2743200" algn="l">
              <a:lnSpc>
                <a:spcPct val="90000"/>
              </a:lnSpc>
              <a:spcBef>
                <a:spcPts val="600"/>
              </a:spcBef>
              <a:spcAft>
                <a:spcPts val="0"/>
              </a:spcAft>
              <a:buClr>
                <a:schemeClr val="dk1"/>
              </a:buClr>
              <a:buSzPts val="1800"/>
              <a:buChar char="•"/>
              <a:defRPr/>
            </a:lvl6pPr>
            <a:lvl7pPr indent="-342900" lvl="6" marL="3200400" algn="l">
              <a:lnSpc>
                <a:spcPct val="90000"/>
              </a:lnSpc>
              <a:spcBef>
                <a:spcPts val="600"/>
              </a:spcBef>
              <a:spcAft>
                <a:spcPts val="0"/>
              </a:spcAft>
              <a:buClr>
                <a:schemeClr val="dk1"/>
              </a:buClr>
              <a:buSzPts val="1800"/>
              <a:buChar char="•"/>
              <a:defRPr/>
            </a:lvl7pPr>
            <a:lvl8pPr indent="-342900" lvl="7" marL="3657600" algn="l">
              <a:lnSpc>
                <a:spcPct val="90000"/>
              </a:lnSpc>
              <a:spcBef>
                <a:spcPts val="600"/>
              </a:spcBef>
              <a:spcAft>
                <a:spcPts val="0"/>
              </a:spcAft>
              <a:buClr>
                <a:schemeClr val="dk1"/>
              </a:buClr>
              <a:buSzPts val="1800"/>
              <a:buChar char="•"/>
              <a:defRPr/>
            </a:lvl8pPr>
            <a:lvl9pPr indent="-342900" lvl="8" marL="4114800" algn="l">
              <a:lnSpc>
                <a:spcPct val="90000"/>
              </a:lnSpc>
              <a:spcBef>
                <a:spcPts val="600"/>
              </a:spcBef>
              <a:spcAft>
                <a:spcPts val="0"/>
              </a:spcAft>
              <a:buClr>
                <a:schemeClr val="dk1"/>
              </a:buClr>
              <a:buSzPts val="1800"/>
              <a:buChar char="•"/>
              <a:defRPr/>
            </a:lvl9pPr>
          </a:lstStyle>
          <a:p/>
        </p:txBody>
      </p:sp>
      <p:sp>
        <p:nvSpPr>
          <p:cNvPr id="109" name="Google Shape;109;p26"/>
          <p:cNvSpPr txBox="1"/>
          <p:nvPr>
            <p:ph idx="10" type="dt"/>
          </p:nvPr>
        </p:nvSpPr>
        <p:spPr>
          <a:xfrm>
            <a:off x="7010400" y="6416675"/>
            <a:ext cx="1371600" cy="365125"/>
          </a:xfrm>
          <a:prstGeom prst="rect">
            <a:avLst/>
          </a:prstGeom>
          <a:noFill/>
          <a:ln>
            <a:noFill/>
          </a:ln>
        </p:spPr>
        <p:txBody>
          <a:bodyPr anchorCtr="0" anchor="ctr"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10" name="Google Shape;110;p26"/>
          <p:cNvSpPr txBox="1"/>
          <p:nvPr>
            <p:ph idx="11" type="ftr"/>
          </p:nvPr>
        </p:nvSpPr>
        <p:spPr>
          <a:xfrm>
            <a:off x="2209800" y="6416675"/>
            <a:ext cx="45720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11" name="Google Shape;111;p26"/>
          <p:cNvSpPr txBox="1"/>
          <p:nvPr>
            <p:ph idx="12" type="sldNum"/>
          </p:nvPr>
        </p:nvSpPr>
        <p:spPr>
          <a:xfrm>
            <a:off x="8610600" y="6416675"/>
            <a:ext cx="838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mc:AlternateContent>
    <mc:Choice Requires="p14">
      <p:transition spd="slow" p14:dur="700">
        <p:fade/>
      </p:transition>
    </mc:Choice>
    <mc:Fallback>
      <p:transition spd="slow">
        <p:fade/>
      </p:transition>
    </mc:Fallback>
  </mc:AlternateContent>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0.xml"/><Relationship Id="rId10" Type="http://schemas.openxmlformats.org/officeDocument/2006/relationships/slideLayout" Target="../slideLayouts/slideLayout9.xml"/><Relationship Id="rId13" Type="http://schemas.openxmlformats.org/officeDocument/2006/relationships/slideLayout" Target="../slideLayouts/slideLayout12.xml"/><Relationship Id="rId12" Type="http://schemas.openxmlformats.org/officeDocument/2006/relationships/slideLayout" Target="../slideLayouts/slideLayout11.xml"/><Relationship Id="rId1" Type="http://schemas.openxmlformats.org/officeDocument/2006/relationships/image" Target="../media/image5.png"/><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9" Type="http://schemas.openxmlformats.org/officeDocument/2006/relationships/slideLayout" Target="../slideLayouts/slideLayout8.xml"/><Relationship Id="rId15" Type="http://schemas.openxmlformats.org/officeDocument/2006/relationships/slideLayout" Target="../slideLayouts/slideLayout14.xml"/><Relationship Id="rId14" Type="http://schemas.openxmlformats.org/officeDocument/2006/relationships/slideLayout" Target="../slideLayouts/slideLayout13.xml"/><Relationship Id="rId16" Type="http://schemas.openxmlformats.org/officeDocument/2006/relationships/theme" Target="../theme/theme1.xml"/><Relationship Id="rId5" Type="http://schemas.openxmlformats.org/officeDocument/2006/relationships/slideLayout" Target="../slideLayouts/slideLayout4.xml"/><Relationship Id="rId6" Type="http://schemas.openxmlformats.org/officeDocument/2006/relationships/slideLayout" Target="../slideLayouts/slideLayout5.xml"/><Relationship Id="rId7" Type="http://schemas.openxmlformats.org/officeDocument/2006/relationships/slideLayout" Target="../slideLayouts/slideLayout6.xml"/><Relationship Id="rId8" Type="http://schemas.openxmlformats.org/officeDocument/2006/relationships/slideLayout" Target="../slideLayouts/slideLayout7.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 name="Shape 9"/>
        <p:cNvGrpSpPr/>
        <p:nvPr/>
      </p:nvGrpSpPr>
      <p:grpSpPr>
        <a:xfrm>
          <a:off x="0" y="0"/>
          <a:ext cx="0" cy="0"/>
          <a:chOff x="0" y="0"/>
          <a:chExt cx="0" cy="0"/>
        </a:xfrm>
      </p:grpSpPr>
      <p:pic>
        <p:nvPicPr>
          <p:cNvPr id="10" name="Google Shape;10;p12"/>
          <p:cNvPicPr preferRelativeResize="0"/>
          <p:nvPr/>
        </p:nvPicPr>
        <p:blipFill rotWithShape="1">
          <a:blip r:embed="rId1">
            <a:alphaModFix/>
          </a:blip>
          <a:srcRect b="2999" l="525" r="522" t="511"/>
          <a:stretch/>
        </p:blipFill>
        <p:spPr>
          <a:xfrm>
            <a:off x="0" y="0"/>
            <a:ext cx="12188826" cy="6858000"/>
          </a:xfrm>
          <a:prstGeom prst="rect">
            <a:avLst/>
          </a:prstGeom>
          <a:noFill/>
          <a:ln>
            <a:noFill/>
          </a:ln>
        </p:spPr>
      </p:pic>
      <p:sp>
        <p:nvSpPr>
          <p:cNvPr id="11" name="Google Shape;11;p12"/>
          <p:cNvSpPr txBox="1"/>
          <p:nvPr>
            <p:ph type="title"/>
          </p:nvPr>
        </p:nvSpPr>
        <p:spPr>
          <a:xfrm>
            <a:off x="838200" y="365126"/>
            <a:ext cx="9829800" cy="1082674"/>
          </a:xfrm>
          <a:prstGeom prst="rect">
            <a:avLst/>
          </a:prstGeom>
          <a:noFill/>
          <a:ln>
            <a:noFill/>
          </a:ln>
        </p:spPr>
        <p:txBody>
          <a:bodyPr anchorCtr="0" anchor="b" bIns="45700" lIns="91425" spcFirstLastPara="1" rIns="91425" wrap="square" tIns="45700">
            <a:normAutofit/>
          </a:bodyPr>
          <a:lstStyle>
            <a:lvl1pPr lvl="0" marR="0" rtl="0" algn="l">
              <a:lnSpc>
                <a:spcPct val="90000"/>
              </a:lnSpc>
              <a:spcBef>
                <a:spcPts val="0"/>
              </a:spcBef>
              <a:spcAft>
                <a:spcPts val="0"/>
              </a:spcAft>
              <a:buClr>
                <a:schemeClr val="dk1"/>
              </a:buClr>
              <a:buSzPts val="3200"/>
              <a:buFont typeface="Times New Roman"/>
              <a:buNone/>
              <a:defRPr b="0" i="0" sz="3200" u="none" cap="none" strike="noStrike">
                <a:solidFill>
                  <a:schemeClr val="dk1"/>
                </a:solidFill>
                <a:latin typeface="Times New Roman"/>
                <a:ea typeface="Times New Roman"/>
                <a:cs typeface="Times New Roman"/>
                <a:sym typeface="Times New Roman"/>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sp>
        <p:nvSpPr>
          <p:cNvPr id="12" name="Google Shape;12;p12"/>
          <p:cNvSpPr txBox="1"/>
          <p:nvPr>
            <p:ph idx="1" type="body"/>
          </p:nvPr>
        </p:nvSpPr>
        <p:spPr>
          <a:xfrm>
            <a:off x="1524000" y="1828800"/>
            <a:ext cx="9144000" cy="3474720"/>
          </a:xfrm>
          <a:prstGeom prst="rect">
            <a:avLst/>
          </a:prstGeom>
          <a:noFill/>
          <a:ln>
            <a:noFill/>
          </a:ln>
        </p:spPr>
        <p:txBody>
          <a:bodyPr anchorCtr="0" anchor="t" bIns="45700" lIns="91425" spcFirstLastPara="1" rIns="91425" wrap="square" tIns="45700">
            <a:normAutofit/>
          </a:bodyPr>
          <a:lstStyle>
            <a:lvl1pPr indent="-355600" lvl="0" marL="457200" marR="0" rtl="0" algn="l">
              <a:lnSpc>
                <a:spcPct val="90000"/>
              </a:lnSpc>
              <a:spcBef>
                <a:spcPts val="1800"/>
              </a:spcBef>
              <a:spcAft>
                <a:spcPts val="0"/>
              </a:spcAft>
              <a:buClr>
                <a:schemeClr val="dk1"/>
              </a:buClr>
              <a:buSzPts val="2000"/>
              <a:buFont typeface="Arial"/>
              <a:buChar char="•"/>
              <a:defRPr b="0" i="0" sz="2000" u="none" cap="none" strike="noStrike">
                <a:solidFill>
                  <a:schemeClr val="dk1"/>
                </a:solidFill>
                <a:latin typeface="Arial"/>
                <a:ea typeface="Arial"/>
                <a:cs typeface="Arial"/>
                <a:sym typeface="Arial"/>
              </a:defRPr>
            </a:lvl1pPr>
            <a:lvl2pPr indent="-342900" lvl="1" marL="914400" marR="0" rtl="0" algn="l">
              <a:lnSpc>
                <a:spcPct val="90000"/>
              </a:lnSpc>
              <a:spcBef>
                <a:spcPts val="12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2pPr>
            <a:lvl3pPr indent="-330200" lvl="2" marL="1371600" marR="0" rtl="0" algn="l">
              <a:lnSpc>
                <a:spcPct val="90000"/>
              </a:lnSpc>
              <a:spcBef>
                <a:spcPts val="600"/>
              </a:spcBef>
              <a:spcAft>
                <a:spcPts val="0"/>
              </a:spcAft>
              <a:buClr>
                <a:schemeClr val="dk1"/>
              </a:buClr>
              <a:buSzPts val="1600"/>
              <a:buFont typeface="Arial"/>
              <a:buChar char="•"/>
              <a:defRPr b="0" i="0" sz="1600" u="none" cap="none" strike="noStrike">
                <a:solidFill>
                  <a:schemeClr val="dk1"/>
                </a:solidFill>
                <a:latin typeface="Arial"/>
                <a:ea typeface="Arial"/>
                <a:cs typeface="Arial"/>
                <a:sym typeface="Arial"/>
              </a:defRPr>
            </a:lvl3pPr>
            <a:lvl4pPr indent="-317500" lvl="3" marL="1828800" marR="0" rtl="0" algn="l">
              <a:lnSpc>
                <a:spcPct val="90000"/>
              </a:lnSpc>
              <a:spcBef>
                <a:spcPts val="600"/>
              </a:spcBef>
              <a:spcAft>
                <a:spcPts val="0"/>
              </a:spcAft>
              <a:buClr>
                <a:schemeClr val="dk1"/>
              </a:buClr>
              <a:buSzPts val="1400"/>
              <a:buFont typeface="Arial"/>
              <a:buChar char="•"/>
              <a:defRPr b="0" i="0" sz="1400" u="none" cap="none" strike="noStrike">
                <a:solidFill>
                  <a:schemeClr val="dk1"/>
                </a:solidFill>
                <a:latin typeface="Arial"/>
                <a:ea typeface="Arial"/>
                <a:cs typeface="Arial"/>
                <a:sym typeface="Arial"/>
              </a:defRPr>
            </a:lvl4pPr>
            <a:lvl5pPr indent="-317500" lvl="4" marL="2286000" marR="0" rtl="0" algn="l">
              <a:lnSpc>
                <a:spcPct val="90000"/>
              </a:lnSpc>
              <a:spcBef>
                <a:spcPts val="600"/>
              </a:spcBef>
              <a:spcAft>
                <a:spcPts val="0"/>
              </a:spcAft>
              <a:buClr>
                <a:schemeClr val="dk1"/>
              </a:buClr>
              <a:buSzPts val="1400"/>
              <a:buFont typeface="Arial"/>
              <a:buChar char="•"/>
              <a:defRPr b="0" i="0" sz="1400" u="none" cap="none" strike="noStrike">
                <a:solidFill>
                  <a:schemeClr val="dk1"/>
                </a:solidFill>
                <a:latin typeface="Arial"/>
                <a:ea typeface="Arial"/>
                <a:cs typeface="Arial"/>
                <a:sym typeface="Arial"/>
              </a:defRPr>
            </a:lvl5pPr>
            <a:lvl6pPr indent="-317500" lvl="5" marL="2743200" marR="0" rtl="0" algn="l">
              <a:lnSpc>
                <a:spcPct val="90000"/>
              </a:lnSpc>
              <a:spcBef>
                <a:spcPts val="600"/>
              </a:spcBef>
              <a:spcAft>
                <a:spcPts val="0"/>
              </a:spcAft>
              <a:buClr>
                <a:schemeClr val="dk1"/>
              </a:buClr>
              <a:buSzPts val="1400"/>
              <a:buFont typeface="Arial"/>
              <a:buChar char="•"/>
              <a:defRPr b="0" i="0" sz="1400" u="none" cap="none" strike="noStrike">
                <a:solidFill>
                  <a:schemeClr val="dk1"/>
                </a:solidFill>
                <a:latin typeface="Arial"/>
                <a:ea typeface="Arial"/>
                <a:cs typeface="Arial"/>
                <a:sym typeface="Arial"/>
              </a:defRPr>
            </a:lvl6pPr>
            <a:lvl7pPr indent="-317500" lvl="6" marL="3200400" marR="0" rtl="0" algn="l">
              <a:lnSpc>
                <a:spcPct val="90000"/>
              </a:lnSpc>
              <a:spcBef>
                <a:spcPts val="600"/>
              </a:spcBef>
              <a:spcAft>
                <a:spcPts val="0"/>
              </a:spcAft>
              <a:buClr>
                <a:schemeClr val="dk1"/>
              </a:buClr>
              <a:buSzPts val="1400"/>
              <a:buFont typeface="Arial"/>
              <a:buChar char="•"/>
              <a:defRPr b="0" i="0" sz="1400" u="none" cap="none" strike="noStrike">
                <a:solidFill>
                  <a:schemeClr val="dk1"/>
                </a:solidFill>
                <a:latin typeface="Arial"/>
                <a:ea typeface="Arial"/>
                <a:cs typeface="Arial"/>
                <a:sym typeface="Arial"/>
              </a:defRPr>
            </a:lvl7pPr>
            <a:lvl8pPr indent="-317500" lvl="7" marL="3657600" marR="0" rtl="0" algn="l">
              <a:lnSpc>
                <a:spcPct val="90000"/>
              </a:lnSpc>
              <a:spcBef>
                <a:spcPts val="600"/>
              </a:spcBef>
              <a:spcAft>
                <a:spcPts val="0"/>
              </a:spcAft>
              <a:buClr>
                <a:schemeClr val="dk1"/>
              </a:buClr>
              <a:buSzPts val="1400"/>
              <a:buFont typeface="Arial"/>
              <a:buChar char="•"/>
              <a:defRPr b="0" i="0" sz="1400" u="none" cap="none" strike="noStrike">
                <a:solidFill>
                  <a:schemeClr val="dk1"/>
                </a:solidFill>
                <a:latin typeface="Arial"/>
                <a:ea typeface="Arial"/>
                <a:cs typeface="Arial"/>
                <a:sym typeface="Arial"/>
              </a:defRPr>
            </a:lvl8pPr>
            <a:lvl9pPr indent="-317500" lvl="8" marL="4114800" marR="0" rtl="0" algn="l">
              <a:lnSpc>
                <a:spcPct val="90000"/>
              </a:lnSpc>
              <a:spcBef>
                <a:spcPts val="600"/>
              </a:spcBef>
              <a:spcAft>
                <a:spcPts val="0"/>
              </a:spcAft>
              <a:buClr>
                <a:schemeClr val="dk1"/>
              </a:buClr>
              <a:buSzPts val="1400"/>
              <a:buFont typeface="Arial"/>
              <a:buChar char="•"/>
              <a:defRPr b="0" i="0" sz="1400" u="none" cap="none" strike="noStrike">
                <a:solidFill>
                  <a:schemeClr val="dk1"/>
                </a:solidFill>
                <a:latin typeface="Arial"/>
                <a:ea typeface="Arial"/>
                <a:cs typeface="Arial"/>
                <a:sym typeface="Arial"/>
              </a:defRPr>
            </a:lvl9pPr>
          </a:lstStyle>
          <a:p/>
        </p:txBody>
      </p:sp>
      <p:sp>
        <p:nvSpPr>
          <p:cNvPr id="13" name="Google Shape;13;p12"/>
          <p:cNvSpPr txBox="1"/>
          <p:nvPr>
            <p:ph idx="10" type="dt"/>
          </p:nvPr>
        </p:nvSpPr>
        <p:spPr>
          <a:xfrm>
            <a:off x="7010400" y="6416675"/>
            <a:ext cx="1371600" cy="365125"/>
          </a:xfrm>
          <a:prstGeom prst="rect">
            <a:avLst/>
          </a:prstGeom>
          <a:noFill/>
          <a:ln>
            <a:noFill/>
          </a:ln>
        </p:spPr>
        <p:txBody>
          <a:bodyPr anchorCtr="0" anchor="ctr" bIns="45700" lIns="91425" spcFirstLastPara="1" rIns="91425" wrap="square" tIns="45700">
            <a:noAutofit/>
          </a:bodyPr>
          <a:lstStyle>
            <a:lvl1pPr lvl="0" marR="0" rtl="0" algn="r">
              <a:lnSpc>
                <a:spcPct val="100000"/>
              </a:lnSpc>
              <a:spcBef>
                <a:spcPts val="0"/>
              </a:spcBef>
              <a:spcAft>
                <a:spcPts val="0"/>
              </a:spcAft>
              <a:buClr>
                <a:srgbClr val="000000"/>
              </a:buClr>
              <a:buSzPts val="1400"/>
              <a:buFont typeface="Arial"/>
              <a:buNone/>
              <a:defRPr b="0" i="0" sz="1000" u="none" cap="none" strike="noStrike">
                <a:solidFill>
                  <a:schemeClr val="dk1"/>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9pPr>
          </a:lstStyle>
          <a:p/>
        </p:txBody>
      </p:sp>
      <p:sp>
        <p:nvSpPr>
          <p:cNvPr id="14" name="Google Shape;14;p12"/>
          <p:cNvSpPr txBox="1"/>
          <p:nvPr>
            <p:ph idx="11" type="ftr"/>
          </p:nvPr>
        </p:nvSpPr>
        <p:spPr>
          <a:xfrm>
            <a:off x="2209800" y="6416675"/>
            <a:ext cx="4572000" cy="365125"/>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000" u="none" cap="none" strike="noStrike">
                <a:solidFill>
                  <a:schemeClr val="dk1"/>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9pPr>
          </a:lstStyle>
          <a:p/>
        </p:txBody>
      </p:sp>
      <p:sp>
        <p:nvSpPr>
          <p:cNvPr id="15" name="Google Shape;15;p12"/>
          <p:cNvSpPr txBox="1"/>
          <p:nvPr>
            <p:ph idx="12" type="sldNum"/>
          </p:nvPr>
        </p:nvSpPr>
        <p:spPr>
          <a:xfrm>
            <a:off x="8610600" y="6416675"/>
            <a:ext cx="838200" cy="365125"/>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Arial"/>
                <a:ea typeface="Arial"/>
                <a:cs typeface="Arial"/>
                <a:sym typeface="Arial"/>
              </a:defRPr>
            </a:lvl1pPr>
            <a:lvl2pPr indent="0" lvl="1" marL="0" marR="0" rtl="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Arial"/>
                <a:ea typeface="Arial"/>
                <a:cs typeface="Arial"/>
                <a:sym typeface="Arial"/>
              </a:defRPr>
            </a:lvl2pPr>
            <a:lvl3pPr indent="0" lvl="2" marL="0" marR="0" rtl="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Arial"/>
                <a:ea typeface="Arial"/>
                <a:cs typeface="Arial"/>
                <a:sym typeface="Arial"/>
              </a:defRPr>
            </a:lvl3pPr>
            <a:lvl4pPr indent="0" lvl="3" marL="0" marR="0" rtl="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Arial"/>
                <a:ea typeface="Arial"/>
                <a:cs typeface="Arial"/>
                <a:sym typeface="Arial"/>
              </a:defRPr>
            </a:lvl4pPr>
            <a:lvl5pPr indent="0" lvl="4" marL="0" marR="0" rtl="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Arial"/>
                <a:ea typeface="Arial"/>
                <a:cs typeface="Arial"/>
                <a:sym typeface="Arial"/>
              </a:defRPr>
            </a:lvl5pPr>
            <a:lvl6pPr indent="0" lvl="5" marL="0" marR="0" rtl="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Arial"/>
                <a:ea typeface="Arial"/>
                <a:cs typeface="Arial"/>
                <a:sym typeface="Arial"/>
              </a:defRPr>
            </a:lvl6pPr>
            <a:lvl7pPr indent="0" lvl="6" marL="0" marR="0" rtl="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Arial"/>
                <a:ea typeface="Arial"/>
                <a:cs typeface="Arial"/>
                <a:sym typeface="Arial"/>
              </a:defRPr>
            </a:lvl7pPr>
            <a:lvl8pPr indent="0" lvl="7" marL="0" marR="0" rtl="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Arial"/>
                <a:ea typeface="Arial"/>
                <a:cs typeface="Arial"/>
                <a:sym typeface="Arial"/>
              </a:defRPr>
            </a:lvl8pPr>
            <a:lvl9pPr indent="0" lvl="8" marL="0" marR="0" rtl="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 id="2147483661" r:id="rId14"/>
    <p:sldLayoutId id="2147483662" r:id="rId15"/>
  </p:sldLayoutIdLst>
  <mc:AlternateContent>
    <mc:Choice Requires="p14">
      <p:transition spd="slow" p14:dur="700">
        <p:fade/>
      </p:transition>
    </mc:Choice>
    <mc:Fallback>
      <p:transition spd="slow">
        <p:fade/>
      </p:transition>
    </mc:Fallback>
  </mc:AlternateConten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extLst>
    <p:ext uri="{27BBF7A9-308A-43DC-89C8-2F10F3537804}">
      <p15:sldGuideLst>
        <p15:guide id="1" orient="horz" pos="2160">
          <p15:clr>
            <a:srgbClr val="F26B43"/>
          </p15:clr>
        </p15:guide>
        <p15:guide id="2" pos="384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0" Type="http://schemas.openxmlformats.org/officeDocument/2006/relationships/image" Target="../media/image7.png"/><Relationship Id="rId1" Type="http://schemas.openxmlformats.org/officeDocument/2006/relationships/slideLayout" Target="../slideLayouts/slideLayout3.xml"/><Relationship Id="rId2" Type="http://schemas.openxmlformats.org/officeDocument/2006/relationships/notesSlide" Target="../notesSlides/notesSlide5.xml"/><Relationship Id="rId3" Type="http://schemas.openxmlformats.org/officeDocument/2006/relationships/image" Target="../media/image8.png"/><Relationship Id="rId4" Type="http://schemas.openxmlformats.org/officeDocument/2006/relationships/image" Target="../media/image15.png"/><Relationship Id="rId9" Type="http://schemas.openxmlformats.org/officeDocument/2006/relationships/image" Target="../media/image10.png"/><Relationship Id="rId5" Type="http://schemas.openxmlformats.org/officeDocument/2006/relationships/image" Target="../media/image12.png"/><Relationship Id="rId6" Type="http://schemas.openxmlformats.org/officeDocument/2006/relationships/image" Target="../media/image2.png"/><Relationship Id="rId7" Type="http://schemas.openxmlformats.org/officeDocument/2006/relationships/image" Target="../media/image16.png"/><Relationship Id="rId8" Type="http://schemas.openxmlformats.org/officeDocument/2006/relationships/image" Target="../media/image11.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8.xml"/><Relationship Id="rId3" Type="http://schemas.openxmlformats.org/officeDocument/2006/relationships/image" Target="../media/image17.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9.xml"/><Relationship Id="rId3" Type="http://schemas.openxmlformats.org/officeDocument/2006/relationships/image" Target="../media/image9.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1.xml"/><Relationship Id="rId3" Type="http://schemas.openxmlformats.org/officeDocument/2006/relationships/image" Target="../media/image6.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2.xml"/><Relationship Id="rId3" Type="http://schemas.openxmlformats.org/officeDocument/2006/relationships/image" Target="../media/image14.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5" name="Shape 115"/>
        <p:cNvGrpSpPr/>
        <p:nvPr/>
      </p:nvGrpSpPr>
      <p:grpSpPr>
        <a:xfrm>
          <a:off x="0" y="0"/>
          <a:ext cx="0" cy="0"/>
          <a:chOff x="0" y="0"/>
          <a:chExt cx="0" cy="0"/>
        </a:xfrm>
      </p:grpSpPr>
      <p:sp>
        <p:nvSpPr>
          <p:cNvPr id="116" name="Google Shape;116;p1"/>
          <p:cNvSpPr txBox="1"/>
          <p:nvPr>
            <p:ph type="title"/>
          </p:nvPr>
        </p:nvSpPr>
        <p:spPr>
          <a:xfrm>
            <a:off x="2743200" y="762000"/>
            <a:ext cx="7315200" cy="1828800"/>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chemeClr val="dk1"/>
              </a:buClr>
              <a:buSzPts val="6600"/>
              <a:buFont typeface="Overlock"/>
              <a:buNone/>
            </a:pPr>
            <a:r>
              <a:rPr lang="en-GB" sz="6600">
                <a:latin typeface="Overlock"/>
                <a:ea typeface="Overlock"/>
                <a:cs typeface="Overlock"/>
                <a:sym typeface="Overlock"/>
              </a:rPr>
              <a:t>Welcome to Year 2 </a:t>
            </a:r>
            <a:endParaRPr sz="6600">
              <a:latin typeface="Overlock"/>
              <a:ea typeface="Overlock"/>
              <a:cs typeface="Overlock"/>
              <a:sym typeface="Overlock"/>
            </a:endParaRPr>
          </a:p>
        </p:txBody>
      </p:sp>
    </p:spTree>
  </p:cSld>
  <p:clrMapOvr>
    <a:masterClrMapping/>
  </p:clrMapOvr>
  <mc:AlternateContent>
    <mc:Choice Requires="p14">
      <p:transition spd="slow" p14:dur="700">
        <p:fade/>
      </p:transition>
    </mc:Choice>
    <mc:Fallback>
      <p:transition spd="slow">
        <p:fade/>
      </p:transition>
    </mc:Fallback>
  </mc:AlternateContent>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0" name="Shape 120"/>
        <p:cNvGrpSpPr/>
        <p:nvPr/>
      </p:nvGrpSpPr>
      <p:grpSpPr>
        <a:xfrm>
          <a:off x="0" y="0"/>
          <a:ext cx="0" cy="0"/>
          <a:chOff x="0" y="0"/>
          <a:chExt cx="0" cy="0"/>
        </a:xfrm>
      </p:grpSpPr>
      <p:sp>
        <p:nvSpPr>
          <p:cNvPr id="121" name="Google Shape;121;p2"/>
          <p:cNvSpPr txBox="1"/>
          <p:nvPr>
            <p:ph type="ctrTitle"/>
          </p:nvPr>
        </p:nvSpPr>
        <p:spPr>
          <a:xfrm>
            <a:off x="838200" y="228600"/>
            <a:ext cx="8458200" cy="914400"/>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chemeClr val="dk1"/>
              </a:buClr>
              <a:buSzPts val="5400"/>
              <a:buFont typeface="Overlock"/>
              <a:buNone/>
            </a:pPr>
            <a:r>
              <a:rPr lang="en-GB" sz="5400">
                <a:latin typeface="Overlock"/>
                <a:ea typeface="Overlock"/>
                <a:cs typeface="Overlock"/>
                <a:sym typeface="Overlock"/>
              </a:rPr>
              <a:t>The Year 2 team </a:t>
            </a:r>
            <a:endParaRPr sz="5400">
              <a:latin typeface="Overlock"/>
              <a:ea typeface="Overlock"/>
              <a:cs typeface="Overlock"/>
              <a:sym typeface="Overlock"/>
            </a:endParaRPr>
          </a:p>
        </p:txBody>
      </p:sp>
      <p:sp>
        <p:nvSpPr>
          <p:cNvPr id="122" name="Google Shape;122;p2"/>
          <p:cNvSpPr txBox="1"/>
          <p:nvPr>
            <p:ph idx="1" type="subTitle"/>
          </p:nvPr>
        </p:nvSpPr>
        <p:spPr>
          <a:xfrm>
            <a:off x="838200" y="1600200"/>
            <a:ext cx="10657114" cy="2743200"/>
          </a:xfrm>
          <a:prstGeom prst="rect">
            <a:avLst/>
          </a:prstGeom>
          <a:noFill/>
          <a:ln>
            <a:noFill/>
          </a:ln>
        </p:spPr>
        <p:txBody>
          <a:bodyPr anchorCtr="0" anchor="t" bIns="45700" lIns="91425" spcFirstLastPara="1" rIns="91425" wrap="square" tIns="45700">
            <a:normAutofit fontScale="92500" lnSpcReduction="20000"/>
          </a:bodyPr>
          <a:lstStyle/>
          <a:p>
            <a:pPr indent="0" lvl="0" marL="0" rtl="0" algn="l">
              <a:lnSpc>
                <a:spcPct val="90000"/>
              </a:lnSpc>
              <a:spcBef>
                <a:spcPts val="0"/>
              </a:spcBef>
              <a:spcAft>
                <a:spcPts val="0"/>
              </a:spcAft>
              <a:buClr>
                <a:schemeClr val="dk1"/>
              </a:buClr>
              <a:buSzPct val="108108"/>
              <a:buNone/>
            </a:pPr>
            <a:r>
              <a:rPr lang="en-GB" sz="3600">
                <a:latin typeface="Overlock"/>
                <a:ea typeface="Overlock"/>
                <a:cs typeface="Overlock"/>
                <a:sym typeface="Overlock"/>
              </a:rPr>
              <a:t>Miss Wood and Mrs Woodward</a:t>
            </a:r>
            <a:endParaRPr sz="3600">
              <a:latin typeface="Overlock"/>
              <a:ea typeface="Overlock"/>
              <a:cs typeface="Overlock"/>
              <a:sym typeface="Overlock"/>
            </a:endParaRPr>
          </a:p>
          <a:p>
            <a:pPr indent="0" lvl="0" marL="0" rtl="0" algn="l">
              <a:lnSpc>
                <a:spcPct val="90000"/>
              </a:lnSpc>
              <a:spcBef>
                <a:spcPts val="0"/>
              </a:spcBef>
              <a:spcAft>
                <a:spcPts val="0"/>
              </a:spcAft>
              <a:buClr>
                <a:schemeClr val="dk1"/>
              </a:buClr>
              <a:buSzPct val="108108"/>
              <a:buNone/>
            </a:pPr>
            <a:r>
              <a:t/>
            </a:r>
            <a:endParaRPr sz="3600">
              <a:latin typeface="Overlock"/>
              <a:ea typeface="Overlock"/>
              <a:cs typeface="Overlock"/>
              <a:sym typeface="Overlock"/>
            </a:endParaRPr>
          </a:p>
          <a:p>
            <a:pPr indent="0" lvl="0" marL="0" rtl="0" algn="l">
              <a:lnSpc>
                <a:spcPct val="90000"/>
              </a:lnSpc>
              <a:spcBef>
                <a:spcPts val="0"/>
              </a:spcBef>
              <a:spcAft>
                <a:spcPts val="0"/>
              </a:spcAft>
              <a:buClr>
                <a:schemeClr val="dk1"/>
              </a:buClr>
              <a:buSzPct val="108108"/>
              <a:buNone/>
            </a:pPr>
            <a:r>
              <a:rPr lang="en-GB" sz="3600">
                <a:latin typeface="Overlock"/>
                <a:ea typeface="Overlock"/>
                <a:cs typeface="Overlock"/>
                <a:sym typeface="Overlock"/>
              </a:rPr>
              <a:t>Miss Tominey and Mrs Booker </a:t>
            </a:r>
            <a:endParaRPr sz="3600">
              <a:latin typeface="Overlock"/>
              <a:ea typeface="Overlock"/>
              <a:cs typeface="Overlock"/>
              <a:sym typeface="Overlock"/>
            </a:endParaRPr>
          </a:p>
          <a:p>
            <a:pPr indent="0" lvl="0" marL="0" rtl="0" algn="l">
              <a:lnSpc>
                <a:spcPct val="90000"/>
              </a:lnSpc>
              <a:spcBef>
                <a:spcPts val="0"/>
              </a:spcBef>
              <a:spcAft>
                <a:spcPts val="0"/>
              </a:spcAft>
              <a:buClr>
                <a:schemeClr val="dk1"/>
              </a:buClr>
              <a:buSzPct val="108108"/>
              <a:buNone/>
            </a:pPr>
            <a:r>
              <a:t/>
            </a:r>
            <a:endParaRPr sz="3600">
              <a:latin typeface="Overlock"/>
              <a:ea typeface="Overlock"/>
              <a:cs typeface="Overlock"/>
              <a:sym typeface="Overlock"/>
            </a:endParaRPr>
          </a:p>
          <a:p>
            <a:pPr indent="0" lvl="0" marL="0" rtl="0" algn="l">
              <a:lnSpc>
                <a:spcPct val="90000"/>
              </a:lnSpc>
              <a:spcBef>
                <a:spcPts val="0"/>
              </a:spcBef>
              <a:spcAft>
                <a:spcPts val="0"/>
              </a:spcAft>
              <a:buClr>
                <a:schemeClr val="dk1"/>
              </a:buClr>
              <a:buSzPct val="108108"/>
              <a:buNone/>
            </a:pPr>
            <a:r>
              <a:rPr lang="en-GB" sz="3600">
                <a:latin typeface="Overlock"/>
                <a:ea typeface="Overlock"/>
                <a:cs typeface="Overlock"/>
                <a:sym typeface="Overlock"/>
              </a:rPr>
              <a:t>Miss Drew, Mrs Jones and Mrs Ince</a:t>
            </a:r>
            <a:endParaRPr/>
          </a:p>
          <a:p>
            <a:pPr indent="0" lvl="0" marL="0" rtl="0" algn="l">
              <a:lnSpc>
                <a:spcPct val="90000"/>
              </a:lnSpc>
              <a:spcBef>
                <a:spcPts val="0"/>
              </a:spcBef>
              <a:spcAft>
                <a:spcPts val="0"/>
              </a:spcAft>
              <a:buClr>
                <a:schemeClr val="dk1"/>
              </a:buClr>
              <a:buSzPct val="108108"/>
              <a:buNone/>
            </a:pPr>
            <a:r>
              <a:t/>
            </a:r>
            <a:endParaRPr sz="3600">
              <a:latin typeface="Overlock"/>
              <a:ea typeface="Overlock"/>
              <a:cs typeface="Overlock"/>
              <a:sym typeface="Overlock"/>
            </a:endParaRPr>
          </a:p>
          <a:p>
            <a:pPr indent="0" lvl="0" marL="0" rtl="0" algn="l">
              <a:lnSpc>
                <a:spcPct val="90000"/>
              </a:lnSpc>
              <a:spcBef>
                <a:spcPts val="0"/>
              </a:spcBef>
              <a:spcAft>
                <a:spcPts val="0"/>
              </a:spcAft>
              <a:buClr>
                <a:schemeClr val="dk1"/>
              </a:buClr>
              <a:buSzPct val="108108"/>
              <a:buNone/>
            </a:pPr>
            <a:r>
              <a:rPr lang="en-GB" sz="3600">
                <a:latin typeface="Overlock"/>
                <a:ea typeface="Overlock"/>
                <a:cs typeface="Overlock"/>
                <a:sym typeface="Overlock"/>
              </a:rPr>
              <a:t>Miss Gawman will also be supporting across Year 1 and Year 2</a:t>
            </a:r>
            <a:endParaRPr sz="3600">
              <a:latin typeface="Overlock"/>
              <a:ea typeface="Overlock"/>
              <a:cs typeface="Overlock"/>
              <a:sym typeface="Overlock"/>
            </a:endParaRPr>
          </a:p>
        </p:txBody>
      </p:sp>
    </p:spTree>
  </p:cSld>
  <p:clrMapOvr>
    <a:masterClrMapping/>
  </p:clrMapOvr>
  <mc:AlternateContent>
    <mc:Choice Requires="p14">
      <p:transition spd="slow" p14:dur="700">
        <p:fade/>
      </p:transition>
    </mc:Choice>
    <mc:Fallback>
      <p:transition spd="slow">
        <p:fade/>
      </p:transition>
    </mc:Fallback>
  </mc:AlternateContent>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6" name="Shape 126"/>
        <p:cNvGrpSpPr/>
        <p:nvPr/>
      </p:nvGrpSpPr>
      <p:grpSpPr>
        <a:xfrm>
          <a:off x="0" y="0"/>
          <a:ext cx="0" cy="0"/>
          <a:chOff x="0" y="0"/>
          <a:chExt cx="0" cy="0"/>
        </a:xfrm>
      </p:grpSpPr>
      <p:sp>
        <p:nvSpPr>
          <p:cNvPr id="127" name="Google Shape;127;p4"/>
          <p:cNvSpPr txBox="1"/>
          <p:nvPr>
            <p:ph type="title"/>
          </p:nvPr>
        </p:nvSpPr>
        <p:spPr>
          <a:xfrm>
            <a:off x="838200" y="0"/>
            <a:ext cx="9829800" cy="1082674"/>
          </a:xfrm>
          <a:prstGeom prst="rect">
            <a:avLst/>
          </a:prstGeom>
          <a:noFill/>
          <a:ln>
            <a:noFill/>
          </a:ln>
        </p:spPr>
        <p:txBody>
          <a:bodyPr anchorCtr="0" anchor="b" bIns="45700" lIns="91425" spcFirstLastPara="1" rIns="91425" wrap="square" tIns="45700">
            <a:normAutofit/>
          </a:bodyPr>
          <a:lstStyle/>
          <a:p>
            <a:pPr indent="0" lvl="0" marL="0" rtl="0" algn="ctr">
              <a:lnSpc>
                <a:spcPct val="90000"/>
              </a:lnSpc>
              <a:spcBef>
                <a:spcPts val="0"/>
              </a:spcBef>
              <a:spcAft>
                <a:spcPts val="0"/>
              </a:spcAft>
              <a:buSzPts val="1800"/>
              <a:buNone/>
            </a:pPr>
            <a:r>
              <a:rPr lang="en-GB" sz="5400">
                <a:latin typeface="Overlock"/>
                <a:ea typeface="Overlock"/>
                <a:cs typeface="Overlock"/>
                <a:sym typeface="Overlock"/>
              </a:rPr>
              <a:t>The Year 2 Day </a:t>
            </a:r>
            <a:endParaRPr/>
          </a:p>
        </p:txBody>
      </p:sp>
      <p:sp>
        <p:nvSpPr>
          <p:cNvPr id="128" name="Google Shape;128;p4"/>
          <p:cNvSpPr txBox="1"/>
          <p:nvPr>
            <p:ph idx="1" type="body"/>
          </p:nvPr>
        </p:nvSpPr>
        <p:spPr>
          <a:xfrm>
            <a:off x="1905000" y="1143000"/>
            <a:ext cx="9525000" cy="5181600"/>
          </a:xfrm>
          <a:prstGeom prst="rect">
            <a:avLst/>
          </a:prstGeom>
          <a:noFill/>
          <a:ln>
            <a:noFill/>
          </a:ln>
        </p:spPr>
        <p:txBody>
          <a:bodyPr anchorCtr="0" anchor="t" bIns="45700" lIns="91425" spcFirstLastPara="1" rIns="91425" wrap="square" tIns="45700">
            <a:noAutofit/>
          </a:bodyPr>
          <a:lstStyle/>
          <a:p>
            <a:pPr indent="0" lvl="0" marL="457200" rtl="0" algn="ctr">
              <a:lnSpc>
                <a:spcPct val="90000"/>
              </a:lnSpc>
              <a:spcBef>
                <a:spcPts val="1800"/>
              </a:spcBef>
              <a:spcAft>
                <a:spcPts val="0"/>
              </a:spcAft>
              <a:buNone/>
            </a:pPr>
            <a:r>
              <a:rPr lang="en-GB" sz="1800">
                <a:latin typeface="Overlock"/>
                <a:ea typeface="Overlock"/>
                <a:cs typeface="Overlock"/>
                <a:sym typeface="Overlock"/>
              </a:rPr>
              <a:t>8.30 – Doors open – hang bags on pegs, come into the classroom for a morning activity</a:t>
            </a:r>
            <a:endParaRPr/>
          </a:p>
          <a:p>
            <a:pPr indent="0" lvl="0" marL="457200" rtl="0" algn="ctr">
              <a:lnSpc>
                <a:spcPct val="90000"/>
              </a:lnSpc>
              <a:spcBef>
                <a:spcPts val="1800"/>
              </a:spcBef>
              <a:spcAft>
                <a:spcPts val="0"/>
              </a:spcAft>
              <a:buNone/>
            </a:pPr>
            <a:r>
              <a:rPr lang="en-GB" sz="1800">
                <a:latin typeface="Overlock"/>
                <a:ea typeface="Overlock"/>
                <a:cs typeface="Overlock"/>
                <a:sym typeface="Overlock"/>
              </a:rPr>
              <a:t>8.40 - Register</a:t>
            </a:r>
            <a:endParaRPr/>
          </a:p>
          <a:p>
            <a:pPr indent="0" lvl="0" marL="457200" rtl="0" algn="ctr">
              <a:lnSpc>
                <a:spcPct val="90000"/>
              </a:lnSpc>
              <a:spcBef>
                <a:spcPts val="1800"/>
              </a:spcBef>
              <a:spcAft>
                <a:spcPts val="0"/>
              </a:spcAft>
              <a:buNone/>
            </a:pPr>
            <a:r>
              <a:rPr lang="en-GB" sz="1800">
                <a:latin typeface="Overlock"/>
                <a:ea typeface="Overlock"/>
                <a:cs typeface="Overlock"/>
                <a:sym typeface="Overlock"/>
              </a:rPr>
              <a:t>8.45 - Assembly</a:t>
            </a:r>
            <a:endParaRPr/>
          </a:p>
          <a:p>
            <a:pPr indent="0" lvl="0" marL="457200" rtl="0" algn="ctr">
              <a:lnSpc>
                <a:spcPct val="90000"/>
              </a:lnSpc>
              <a:spcBef>
                <a:spcPts val="1800"/>
              </a:spcBef>
              <a:spcAft>
                <a:spcPts val="0"/>
              </a:spcAft>
              <a:buNone/>
            </a:pPr>
            <a:r>
              <a:rPr lang="en-GB" sz="1800">
                <a:latin typeface="Overlock"/>
                <a:ea typeface="Overlock"/>
                <a:cs typeface="Overlock"/>
                <a:sym typeface="Overlock"/>
              </a:rPr>
              <a:t>9.15– Phonics/Spelling</a:t>
            </a:r>
            <a:endParaRPr/>
          </a:p>
          <a:p>
            <a:pPr indent="0" lvl="0" marL="457200" rtl="0" algn="ctr">
              <a:lnSpc>
                <a:spcPct val="90000"/>
              </a:lnSpc>
              <a:spcBef>
                <a:spcPts val="1800"/>
              </a:spcBef>
              <a:spcAft>
                <a:spcPts val="0"/>
              </a:spcAft>
              <a:buNone/>
            </a:pPr>
            <a:r>
              <a:rPr lang="en-GB" sz="1800">
                <a:latin typeface="Overlock"/>
                <a:ea typeface="Overlock"/>
                <a:cs typeface="Overlock"/>
                <a:sym typeface="Overlock"/>
              </a:rPr>
              <a:t>9.45 Maths/ Literacy</a:t>
            </a:r>
            <a:endParaRPr/>
          </a:p>
          <a:p>
            <a:pPr indent="0" lvl="0" marL="457200" rtl="0" algn="ctr">
              <a:lnSpc>
                <a:spcPct val="90000"/>
              </a:lnSpc>
              <a:spcBef>
                <a:spcPts val="1800"/>
              </a:spcBef>
              <a:spcAft>
                <a:spcPts val="0"/>
              </a:spcAft>
              <a:buNone/>
            </a:pPr>
            <a:r>
              <a:rPr lang="en-GB" sz="1800">
                <a:latin typeface="Overlock"/>
                <a:ea typeface="Overlock"/>
                <a:cs typeface="Overlock"/>
                <a:sym typeface="Overlock"/>
              </a:rPr>
              <a:t>10.45 – Playtime </a:t>
            </a:r>
            <a:endParaRPr/>
          </a:p>
          <a:p>
            <a:pPr indent="0" lvl="0" marL="457200" rtl="0" algn="ctr">
              <a:lnSpc>
                <a:spcPct val="90000"/>
              </a:lnSpc>
              <a:spcBef>
                <a:spcPts val="1800"/>
              </a:spcBef>
              <a:spcAft>
                <a:spcPts val="0"/>
              </a:spcAft>
              <a:buNone/>
            </a:pPr>
            <a:r>
              <a:rPr lang="en-GB" sz="1800">
                <a:latin typeface="Overlock"/>
                <a:ea typeface="Overlock"/>
                <a:cs typeface="Overlock"/>
                <a:sym typeface="Overlock"/>
              </a:rPr>
              <a:t>11.00 – Maths/ Literacy</a:t>
            </a:r>
            <a:endParaRPr/>
          </a:p>
          <a:p>
            <a:pPr indent="0" lvl="0" marL="457200" rtl="0" algn="ctr">
              <a:lnSpc>
                <a:spcPct val="90000"/>
              </a:lnSpc>
              <a:spcBef>
                <a:spcPts val="1800"/>
              </a:spcBef>
              <a:spcAft>
                <a:spcPts val="0"/>
              </a:spcAft>
              <a:buNone/>
            </a:pPr>
            <a:r>
              <a:rPr lang="en-GB" sz="1800">
                <a:latin typeface="Overlock"/>
                <a:ea typeface="Overlock"/>
                <a:cs typeface="Overlock"/>
                <a:sym typeface="Overlock"/>
              </a:rPr>
              <a:t>12.00 – Lunch </a:t>
            </a:r>
            <a:endParaRPr/>
          </a:p>
          <a:p>
            <a:pPr indent="0" lvl="0" marL="457200" rtl="0" algn="ctr">
              <a:lnSpc>
                <a:spcPct val="90000"/>
              </a:lnSpc>
              <a:spcBef>
                <a:spcPts val="1800"/>
              </a:spcBef>
              <a:spcAft>
                <a:spcPts val="0"/>
              </a:spcAft>
              <a:buNone/>
            </a:pPr>
            <a:r>
              <a:rPr lang="en-GB" sz="1800">
                <a:latin typeface="Overlock"/>
                <a:ea typeface="Overlock"/>
                <a:cs typeface="Overlock"/>
                <a:sym typeface="Overlock"/>
              </a:rPr>
              <a:t>1-00 – In from lunch and register</a:t>
            </a:r>
            <a:endParaRPr/>
          </a:p>
          <a:p>
            <a:pPr indent="0" lvl="0" marL="457200" rtl="0" algn="ctr">
              <a:lnSpc>
                <a:spcPct val="90000"/>
              </a:lnSpc>
              <a:spcBef>
                <a:spcPts val="1800"/>
              </a:spcBef>
              <a:spcAft>
                <a:spcPts val="0"/>
              </a:spcAft>
              <a:buNone/>
            </a:pPr>
            <a:r>
              <a:rPr lang="en-GB" sz="1800">
                <a:latin typeface="Overlock"/>
                <a:ea typeface="Overlock"/>
                <a:cs typeface="Overlock"/>
                <a:sym typeface="Overlock"/>
              </a:rPr>
              <a:t>1.10 – Afternoon lessons</a:t>
            </a:r>
            <a:endParaRPr/>
          </a:p>
          <a:p>
            <a:pPr indent="0" lvl="0" marL="457200" rtl="0" algn="ctr">
              <a:lnSpc>
                <a:spcPct val="90000"/>
              </a:lnSpc>
              <a:spcBef>
                <a:spcPts val="1800"/>
              </a:spcBef>
              <a:spcAft>
                <a:spcPts val="0"/>
              </a:spcAft>
              <a:buNone/>
            </a:pPr>
            <a:r>
              <a:rPr lang="en-GB" sz="1800">
                <a:latin typeface="Overlock"/>
                <a:ea typeface="Overlock"/>
                <a:cs typeface="Overlock"/>
                <a:sym typeface="Overlock"/>
              </a:rPr>
              <a:t>3.05 – Home time</a:t>
            </a:r>
            <a:endParaRPr/>
          </a:p>
        </p:txBody>
      </p:sp>
    </p:spTree>
  </p:cSld>
  <p:clrMapOvr>
    <a:masterClrMapping/>
  </p:clrMapOvr>
  <mc:AlternateContent>
    <mc:Choice Requires="p14">
      <p:transition spd="slow" p14:dur="700">
        <p:fade/>
      </p:transition>
    </mc:Choice>
    <mc:Fallback>
      <p:transition spd="slow">
        <p:fade/>
      </p:transition>
    </mc:Fallback>
  </mc:AlternateContent>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3" name="Shape 133"/>
        <p:cNvGrpSpPr/>
        <p:nvPr/>
      </p:nvGrpSpPr>
      <p:grpSpPr>
        <a:xfrm>
          <a:off x="0" y="0"/>
          <a:ext cx="0" cy="0"/>
          <a:chOff x="0" y="0"/>
          <a:chExt cx="0" cy="0"/>
        </a:xfrm>
      </p:grpSpPr>
      <p:sp>
        <p:nvSpPr>
          <p:cNvPr id="134" name="Google Shape;134;g2542306bc44_0_0"/>
          <p:cNvSpPr txBox="1"/>
          <p:nvPr>
            <p:ph type="title"/>
          </p:nvPr>
        </p:nvSpPr>
        <p:spPr>
          <a:xfrm>
            <a:off x="838200" y="-92074"/>
            <a:ext cx="9829800" cy="1082700"/>
          </a:xfrm>
          <a:prstGeom prst="rect">
            <a:avLst/>
          </a:prstGeom>
          <a:noFill/>
          <a:ln>
            <a:noFill/>
          </a:ln>
        </p:spPr>
        <p:txBody>
          <a:bodyPr anchorCtr="0" anchor="b" bIns="45700" lIns="91425" spcFirstLastPara="1" rIns="91425" wrap="square" tIns="45700">
            <a:normAutofit/>
          </a:bodyPr>
          <a:lstStyle/>
          <a:p>
            <a:pPr indent="0" lvl="0" marL="0" rtl="0" algn="ctr">
              <a:lnSpc>
                <a:spcPct val="90000"/>
              </a:lnSpc>
              <a:spcBef>
                <a:spcPts val="0"/>
              </a:spcBef>
              <a:spcAft>
                <a:spcPts val="0"/>
              </a:spcAft>
              <a:buSzPts val="1800"/>
              <a:buNone/>
            </a:pPr>
            <a:r>
              <a:rPr lang="en-GB" sz="4100">
                <a:latin typeface="Trebuchet MS"/>
                <a:ea typeface="Trebuchet MS"/>
                <a:cs typeface="Trebuchet MS"/>
                <a:sym typeface="Trebuchet MS"/>
              </a:rPr>
              <a:t>Classrooms</a:t>
            </a:r>
            <a:endParaRPr sz="4300">
              <a:latin typeface="Trebuchet MS"/>
              <a:ea typeface="Trebuchet MS"/>
              <a:cs typeface="Trebuchet MS"/>
              <a:sym typeface="Trebuchet MS"/>
            </a:endParaRPr>
          </a:p>
        </p:txBody>
      </p:sp>
      <p:sp>
        <p:nvSpPr>
          <p:cNvPr id="135" name="Google Shape;135;g2542306bc44_0_0"/>
          <p:cNvSpPr txBox="1"/>
          <p:nvPr>
            <p:ph idx="1" type="body"/>
          </p:nvPr>
        </p:nvSpPr>
        <p:spPr>
          <a:xfrm>
            <a:off x="1648025" y="1137300"/>
            <a:ext cx="9020100" cy="4723200"/>
          </a:xfrm>
          <a:prstGeom prst="rect">
            <a:avLst/>
          </a:prstGeom>
          <a:noFill/>
          <a:ln>
            <a:noFill/>
          </a:ln>
        </p:spPr>
        <p:txBody>
          <a:bodyPr anchorCtr="0" anchor="t" bIns="45700" lIns="91425" spcFirstLastPara="1" rIns="91425" wrap="square" tIns="45700">
            <a:normAutofit fontScale="77500" lnSpcReduction="20000"/>
          </a:bodyPr>
          <a:lstStyle/>
          <a:p>
            <a:pPr indent="0" lvl="0" marL="0" rtl="0" algn="l">
              <a:lnSpc>
                <a:spcPct val="90000"/>
              </a:lnSpc>
              <a:spcBef>
                <a:spcPts val="1800"/>
              </a:spcBef>
              <a:spcAft>
                <a:spcPts val="0"/>
              </a:spcAft>
              <a:buClr>
                <a:schemeClr val="dk2"/>
              </a:buClr>
              <a:buSzPct val="32369"/>
              <a:buFont typeface="Arial"/>
              <a:buNone/>
            </a:pPr>
            <a:r>
              <a:rPr lang="en-GB" sz="3398">
                <a:latin typeface="Calibri"/>
                <a:ea typeface="Calibri"/>
                <a:cs typeface="Calibri"/>
                <a:sym typeface="Calibri"/>
              </a:rPr>
              <a:t>As you may or may not be aware the Year 2 classrooms will be moving to the current Year 1 classrooms. </a:t>
            </a:r>
            <a:endParaRPr sz="3398">
              <a:latin typeface="Calibri"/>
              <a:ea typeface="Calibri"/>
              <a:cs typeface="Calibri"/>
              <a:sym typeface="Calibri"/>
            </a:endParaRPr>
          </a:p>
          <a:p>
            <a:pPr indent="0" lvl="0" marL="0" rtl="0" algn="l">
              <a:lnSpc>
                <a:spcPct val="90000"/>
              </a:lnSpc>
              <a:spcBef>
                <a:spcPts val="1800"/>
              </a:spcBef>
              <a:spcAft>
                <a:spcPts val="0"/>
              </a:spcAft>
              <a:buClr>
                <a:schemeClr val="dk2"/>
              </a:buClr>
              <a:buSzPct val="32369"/>
              <a:buFont typeface="Arial"/>
              <a:buNone/>
            </a:pPr>
            <a:r>
              <a:rPr lang="en-GB" sz="3398">
                <a:latin typeface="Calibri"/>
                <a:ea typeface="Calibri"/>
                <a:cs typeface="Calibri"/>
                <a:sym typeface="Calibri"/>
              </a:rPr>
              <a:t>All children will come in through the doors by the terrapins. </a:t>
            </a:r>
            <a:endParaRPr sz="3398">
              <a:latin typeface="Calibri"/>
              <a:ea typeface="Calibri"/>
              <a:cs typeface="Calibri"/>
              <a:sym typeface="Calibri"/>
            </a:endParaRPr>
          </a:p>
          <a:p>
            <a:pPr indent="0" lvl="0" marL="0" rtl="0" algn="l">
              <a:lnSpc>
                <a:spcPct val="90000"/>
              </a:lnSpc>
              <a:spcBef>
                <a:spcPts val="1800"/>
              </a:spcBef>
              <a:spcAft>
                <a:spcPts val="0"/>
              </a:spcAft>
              <a:buClr>
                <a:schemeClr val="dk2"/>
              </a:buClr>
              <a:buSzPct val="32369"/>
              <a:buFont typeface="Arial"/>
              <a:buNone/>
            </a:pPr>
            <a:r>
              <a:t/>
            </a:r>
            <a:endParaRPr sz="3398">
              <a:latin typeface="Calibri"/>
              <a:ea typeface="Calibri"/>
              <a:cs typeface="Calibri"/>
              <a:sym typeface="Calibri"/>
            </a:endParaRPr>
          </a:p>
          <a:p>
            <a:pPr indent="0" lvl="0" marL="0" rtl="0" algn="l">
              <a:lnSpc>
                <a:spcPct val="90000"/>
              </a:lnSpc>
              <a:spcBef>
                <a:spcPts val="1800"/>
              </a:spcBef>
              <a:spcAft>
                <a:spcPts val="0"/>
              </a:spcAft>
              <a:buClr>
                <a:schemeClr val="dk2"/>
              </a:buClr>
              <a:buSzPct val="32369"/>
              <a:buFont typeface="Arial"/>
              <a:buNone/>
            </a:pPr>
            <a:r>
              <a:rPr lang="en-GB" sz="3398">
                <a:latin typeface="Calibri"/>
                <a:ea typeface="Calibri"/>
                <a:cs typeface="Calibri"/>
                <a:sym typeface="Calibri"/>
              </a:rPr>
              <a:t>Miss Wood’s  (Mrs Aram current room) class will be dismissed from the terrapin doors that open out onto the playground.</a:t>
            </a:r>
            <a:endParaRPr sz="3398">
              <a:latin typeface="Calibri"/>
              <a:ea typeface="Calibri"/>
              <a:cs typeface="Calibri"/>
              <a:sym typeface="Calibri"/>
            </a:endParaRPr>
          </a:p>
          <a:p>
            <a:pPr indent="0" lvl="0" marL="0" rtl="0" algn="l">
              <a:lnSpc>
                <a:spcPct val="90000"/>
              </a:lnSpc>
              <a:spcBef>
                <a:spcPts val="1800"/>
              </a:spcBef>
              <a:spcAft>
                <a:spcPts val="0"/>
              </a:spcAft>
              <a:buClr>
                <a:schemeClr val="dk2"/>
              </a:buClr>
              <a:buSzPct val="32369"/>
              <a:buFont typeface="Arial"/>
              <a:buNone/>
            </a:pPr>
            <a:r>
              <a:rPr lang="en-GB" sz="3398">
                <a:latin typeface="Calibri"/>
                <a:ea typeface="Calibri"/>
                <a:cs typeface="Calibri"/>
                <a:sym typeface="Calibri"/>
              </a:rPr>
              <a:t>Miss Drew’s (Mrs Dinnick’s current room) class will be dismissed from the terrapin doors on the opposite side to Miss Wood. </a:t>
            </a:r>
            <a:endParaRPr sz="3398">
              <a:latin typeface="Calibri"/>
              <a:ea typeface="Calibri"/>
              <a:cs typeface="Calibri"/>
              <a:sym typeface="Calibri"/>
            </a:endParaRPr>
          </a:p>
          <a:p>
            <a:pPr indent="0" lvl="0" marL="0" rtl="0" algn="l">
              <a:lnSpc>
                <a:spcPct val="90000"/>
              </a:lnSpc>
              <a:spcBef>
                <a:spcPts val="1800"/>
              </a:spcBef>
              <a:spcAft>
                <a:spcPts val="0"/>
              </a:spcAft>
              <a:buClr>
                <a:schemeClr val="dk2"/>
              </a:buClr>
              <a:buSzPct val="32370"/>
              <a:buFont typeface="Arial"/>
              <a:buNone/>
            </a:pPr>
            <a:r>
              <a:rPr lang="en-GB" sz="3398">
                <a:latin typeface="Calibri"/>
                <a:ea typeface="Calibri"/>
                <a:cs typeface="Calibri"/>
                <a:sym typeface="Calibri"/>
              </a:rPr>
              <a:t>Miss Tominey’s  (Miss Wood’s current classroom) class will be dismissed from her classroom door onto the playground.</a:t>
            </a:r>
            <a:endParaRPr sz="3398">
              <a:latin typeface="Calibri"/>
              <a:ea typeface="Calibri"/>
              <a:cs typeface="Calibri"/>
              <a:sym typeface="Calibri"/>
            </a:endParaRPr>
          </a:p>
          <a:p>
            <a:pPr indent="0" lvl="0" marL="0" rtl="0" algn="l">
              <a:lnSpc>
                <a:spcPct val="90000"/>
              </a:lnSpc>
              <a:spcBef>
                <a:spcPts val="1800"/>
              </a:spcBef>
              <a:spcAft>
                <a:spcPts val="0"/>
              </a:spcAft>
              <a:buSzPct val="116128"/>
              <a:buNone/>
            </a:pPr>
            <a:r>
              <a:rPr lang="en-GB"/>
              <a:t> </a:t>
            </a:r>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9" name="Shape 139"/>
        <p:cNvGrpSpPr/>
        <p:nvPr/>
      </p:nvGrpSpPr>
      <p:grpSpPr>
        <a:xfrm>
          <a:off x="0" y="0"/>
          <a:ext cx="0" cy="0"/>
          <a:chOff x="0" y="0"/>
          <a:chExt cx="0" cy="0"/>
        </a:xfrm>
      </p:grpSpPr>
      <p:sp>
        <p:nvSpPr>
          <p:cNvPr id="140" name="Google Shape;140;g2e57dc6e628_0_9"/>
          <p:cNvSpPr txBox="1"/>
          <p:nvPr>
            <p:ph type="title"/>
          </p:nvPr>
        </p:nvSpPr>
        <p:spPr>
          <a:xfrm>
            <a:off x="838200" y="0"/>
            <a:ext cx="9829800" cy="873900"/>
          </a:xfrm>
          <a:prstGeom prst="rect">
            <a:avLst/>
          </a:prstGeom>
          <a:noFill/>
          <a:ln>
            <a:noFill/>
          </a:ln>
        </p:spPr>
        <p:txBody>
          <a:bodyPr anchorCtr="0" anchor="b" bIns="45700" lIns="91425" spcFirstLastPara="1" rIns="91425" wrap="square" tIns="45700">
            <a:normAutofit/>
          </a:bodyPr>
          <a:lstStyle/>
          <a:p>
            <a:pPr indent="0" lvl="0" marL="0" rtl="0" algn="ctr">
              <a:lnSpc>
                <a:spcPct val="90000"/>
              </a:lnSpc>
              <a:spcBef>
                <a:spcPts val="0"/>
              </a:spcBef>
              <a:spcAft>
                <a:spcPts val="0"/>
              </a:spcAft>
              <a:buClr>
                <a:schemeClr val="dk1"/>
              </a:buClr>
              <a:buSzPts val="5400"/>
              <a:buFont typeface="Overlock"/>
              <a:buNone/>
            </a:pPr>
            <a:r>
              <a:rPr lang="en-GB" sz="5400">
                <a:latin typeface="Overlock"/>
                <a:ea typeface="Overlock"/>
                <a:cs typeface="Overlock"/>
                <a:sym typeface="Overlock"/>
              </a:rPr>
              <a:t>Topics </a:t>
            </a:r>
            <a:endParaRPr sz="5400">
              <a:latin typeface="Overlock"/>
              <a:ea typeface="Overlock"/>
              <a:cs typeface="Overlock"/>
              <a:sym typeface="Overlock"/>
            </a:endParaRPr>
          </a:p>
        </p:txBody>
      </p:sp>
      <p:sp>
        <p:nvSpPr>
          <p:cNvPr id="141" name="Google Shape;141;g2e57dc6e628_0_9"/>
          <p:cNvSpPr/>
          <p:nvPr/>
        </p:nvSpPr>
        <p:spPr>
          <a:xfrm>
            <a:off x="226400" y="873900"/>
            <a:ext cx="2974800" cy="2555100"/>
          </a:xfrm>
          <a:prstGeom prst="foldedCorner">
            <a:avLst>
              <a:gd fmla="val 16667" name="adj"/>
            </a:avLst>
          </a:prstGeom>
          <a:solidFill>
            <a:srgbClr val="D3E8F5"/>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2900"/>
              <a:buFont typeface="Arial"/>
              <a:buNone/>
            </a:pPr>
            <a:r>
              <a:t/>
            </a:r>
            <a:endParaRPr b="1" i="1" sz="2900" u="sng" cap="none" strike="noStrike">
              <a:solidFill>
                <a:schemeClr val="dk1"/>
              </a:solidFill>
              <a:latin typeface="Overlock"/>
              <a:ea typeface="Overlock"/>
              <a:cs typeface="Overlock"/>
              <a:sym typeface="Overlock"/>
            </a:endParaRPr>
          </a:p>
          <a:p>
            <a:pPr indent="0" lvl="0" marL="457200" marR="0" rtl="0" algn="ctr">
              <a:lnSpc>
                <a:spcPct val="100000"/>
              </a:lnSpc>
              <a:spcBef>
                <a:spcPts val="0"/>
              </a:spcBef>
              <a:spcAft>
                <a:spcPts val="0"/>
              </a:spcAft>
              <a:buClr>
                <a:srgbClr val="000000"/>
              </a:buClr>
              <a:buSzPts val="2700"/>
              <a:buFont typeface="Arial"/>
              <a:buNone/>
            </a:pPr>
            <a:r>
              <a:t/>
            </a:r>
            <a:endParaRPr b="1" i="1" sz="2700" u="sng" cap="none" strike="noStrike">
              <a:solidFill>
                <a:schemeClr val="dk1"/>
              </a:solidFill>
              <a:latin typeface="Overlock"/>
              <a:ea typeface="Overlock"/>
              <a:cs typeface="Overlock"/>
              <a:sym typeface="Overlock"/>
            </a:endParaRPr>
          </a:p>
          <a:p>
            <a:pPr indent="0" lvl="0" marL="0" marR="0" rtl="0" algn="ctr">
              <a:lnSpc>
                <a:spcPct val="100000"/>
              </a:lnSpc>
              <a:spcBef>
                <a:spcPts val="0"/>
              </a:spcBef>
              <a:spcAft>
                <a:spcPts val="0"/>
              </a:spcAft>
              <a:buClr>
                <a:srgbClr val="000000"/>
              </a:buClr>
              <a:buSzPts val="2700"/>
              <a:buFont typeface="Arial"/>
              <a:buNone/>
            </a:pPr>
            <a:r>
              <a:rPr b="1" i="1" lang="en-GB" sz="2700" u="sng" cap="none" strike="noStrike">
                <a:solidFill>
                  <a:schemeClr val="dk1"/>
                </a:solidFill>
                <a:latin typeface="Overlock"/>
                <a:ea typeface="Overlock"/>
                <a:cs typeface="Overlock"/>
                <a:sym typeface="Overlock"/>
              </a:rPr>
              <a:t>Maths</a:t>
            </a:r>
            <a:endParaRPr b="1" i="1" sz="2700" u="sng" cap="none" strike="noStrike">
              <a:solidFill>
                <a:schemeClr val="dk1"/>
              </a:solidFill>
              <a:latin typeface="Overlock"/>
              <a:ea typeface="Overlock"/>
              <a:cs typeface="Overlock"/>
              <a:sym typeface="Overlock"/>
            </a:endParaRPr>
          </a:p>
          <a:p>
            <a:pPr indent="0" lvl="0" marL="0" marR="0" rtl="0" algn="ctr">
              <a:lnSpc>
                <a:spcPct val="115000"/>
              </a:lnSpc>
              <a:spcBef>
                <a:spcPts val="0"/>
              </a:spcBef>
              <a:spcAft>
                <a:spcPts val="0"/>
              </a:spcAft>
              <a:buClr>
                <a:schemeClr val="dk2"/>
              </a:buClr>
              <a:buSzPts val="1100"/>
              <a:buFont typeface="Arial"/>
              <a:buNone/>
            </a:pPr>
            <a:r>
              <a:rPr b="0" i="0" lang="en-GB" sz="1500" u="none" cap="none" strike="noStrike">
                <a:solidFill>
                  <a:schemeClr val="dk2"/>
                </a:solidFill>
                <a:latin typeface="Overlock"/>
                <a:ea typeface="Overlock"/>
                <a:cs typeface="Overlock"/>
                <a:sym typeface="Overlock"/>
              </a:rPr>
              <a:t>Number and place value</a:t>
            </a:r>
            <a:endParaRPr b="0" i="0" sz="1500" u="none" cap="none" strike="noStrike">
              <a:solidFill>
                <a:schemeClr val="dk2"/>
              </a:solidFill>
              <a:latin typeface="Overlock"/>
              <a:ea typeface="Overlock"/>
              <a:cs typeface="Overlock"/>
              <a:sym typeface="Overlock"/>
            </a:endParaRPr>
          </a:p>
          <a:p>
            <a:pPr indent="0" lvl="0" marL="0" marR="0" rtl="0" algn="ctr">
              <a:lnSpc>
                <a:spcPct val="115000"/>
              </a:lnSpc>
              <a:spcBef>
                <a:spcPts val="0"/>
              </a:spcBef>
              <a:spcAft>
                <a:spcPts val="0"/>
              </a:spcAft>
              <a:buClr>
                <a:schemeClr val="dk2"/>
              </a:buClr>
              <a:buSzPts val="1100"/>
              <a:buFont typeface="Arial"/>
              <a:buNone/>
            </a:pPr>
            <a:r>
              <a:rPr b="0" i="0" lang="en-GB" sz="1500" u="none" cap="none" strike="noStrike">
                <a:solidFill>
                  <a:schemeClr val="dk2"/>
                </a:solidFill>
                <a:latin typeface="Overlock"/>
                <a:ea typeface="Overlock"/>
                <a:cs typeface="Overlock"/>
                <a:sym typeface="Overlock"/>
              </a:rPr>
              <a:t>Addition and subtraction</a:t>
            </a:r>
            <a:endParaRPr b="0" i="0" sz="1500" u="none" cap="none" strike="noStrike">
              <a:solidFill>
                <a:schemeClr val="dk2"/>
              </a:solidFill>
              <a:latin typeface="Overlock"/>
              <a:ea typeface="Overlock"/>
              <a:cs typeface="Overlock"/>
              <a:sym typeface="Overlock"/>
            </a:endParaRPr>
          </a:p>
          <a:p>
            <a:pPr indent="0" lvl="0" marL="0" marR="0" rtl="0" algn="ctr">
              <a:lnSpc>
                <a:spcPct val="115000"/>
              </a:lnSpc>
              <a:spcBef>
                <a:spcPts val="0"/>
              </a:spcBef>
              <a:spcAft>
                <a:spcPts val="0"/>
              </a:spcAft>
              <a:buClr>
                <a:schemeClr val="dk2"/>
              </a:buClr>
              <a:buSzPts val="1100"/>
              <a:buFont typeface="Arial"/>
              <a:buNone/>
            </a:pPr>
            <a:r>
              <a:rPr b="0" i="0" lang="en-GB" sz="1500" u="none" cap="none" strike="noStrike">
                <a:solidFill>
                  <a:schemeClr val="dk2"/>
                </a:solidFill>
                <a:latin typeface="Overlock"/>
                <a:ea typeface="Overlock"/>
                <a:cs typeface="Overlock"/>
                <a:sym typeface="Overlock"/>
              </a:rPr>
              <a:t>Multiplication and division</a:t>
            </a:r>
            <a:endParaRPr b="0" i="0" sz="1500" u="none" cap="none" strike="noStrike">
              <a:solidFill>
                <a:schemeClr val="dk2"/>
              </a:solidFill>
              <a:latin typeface="Overlock"/>
              <a:ea typeface="Overlock"/>
              <a:cs typeface="Overlock"/>
              <a:sym typeface="Overlock"/>
            </a:endParaRPr>
          </a:p>
          <a:p>
            <a:pPr indent="0" lvl="0" marL="0" marR="0" rtl="0" algn="ctr">
              <a:lnSpc>
                <a:spcPct val="115000"/>
              </a:lnSpc>
              <a:spcBef>
                <a:spcPts val="0"/>
              </a:spcBef>
              <a:spcAft>
                <a:spcPts val="0"/>
              </a:spcAft>
              <a:buClr>
                <a:schemeClr val="dk2"/>
              </a:buClr>
              <a:buSzPts val="1100"/>
              <a:buFont typeface="Arial"/>
              <a:buNone/>
            </a:pPr>
            <a:r>
              <a:rPr b="0" i="0" lang="en-GB" sz="1500" u="none" cap="none" strike="noStrike">
                <a:solidFill>
                  <a:schemeClr val="dk2"/>
                </a:solidFill>
                <a:latin typeface="Overlock"/>
                <a:ea typeface="Overlock"/>
                <a:cs typeface="Overlock"/>
                <a:sym typeface="Overlock"/>
              </a:rPr>
              <a:t>Fractions</a:t>
            </a:r>
            <a:endParaRPr b="0" i="0" sz="1500" u="none" cap="none" strike="noStrike">
              <a:solidFill>
                <a:schemeClr val="dk2"/>
              </a:solidFill>
              <a:latin typeface="Overlock"/>
              <a:ea typeface="Overlock"/>
              <a:cs typeface="Overlock"/>
              <a:sym typeface="Overlock"/>
            </a:endParaRPr>
          </a:p>
          <a:p>
            <a:pPr indent="0" lvl="0" marL="0" marR="0" rtl="0" algn="ctr">
              <a:lnSpc>
                <a:spcPct val="115000"/>
              </a:lnSpc>
              <a:spcBef>
                <a:spcPts val="0"/>
              </a:spcBef>
              <a:spcAft>
                <a:spcPts val="0"/>
              </a:spcAft>
              <a:buClr>
                <a:schemeClr val="dk2"/>
              </a:buClr>
              <a:buSzPts val="1100"/>
              <a:buFont typeface="Arial"/>
              <a:buNone/>
            </a:pPr>
            <a:r>
              <a:rPr b="0" i="0" lang="en-GB" sz="1500" u="none" cap="none" strike="noStrike">
                <a:solidFill>
                  <a:schemeClr val="dk2"/>
                </a:solidFill>
                <a:latin typeface="Overlock"/>
                <a:ea typeface="Overlock"/>
                <a:cs typeface="Overlock"/>
                <a:sym typeface="Overlock"/>
              </a:rPr>
              <a:t>Measurement</a:t>
            </a:r>
            <a:endParaRPr b="0" i="0" sz="1500" u="none" cap="none" strike="noStrike">
              <a:solidFill>
                <a:schemeClr val="dk2"/>
              </a:solidFill>
              <a:latin typeface="Overlock"/>
              <a:ea typeface="Overlock"/>
              <a:cs typeface="Overlock"/>
              <a:sym typeface="Overlock"/>
            </a:endParaRPr>
          </a:p>
          <a:p>
            <a:pPr indent="0" lvl="0" marL="0" marR="0" rtl="0" algn="ctr">
              <a:lnSpc>
                <a:spcPct val="115000"/>
              </a:lnSpc>
              <a:spcBef>
                <a:spcPts val="0"/>
              </a:spcBef>
              <a:spcAft>
                <a:spcPts val="0"/>
              </a:spcAft>
              <a:buClr>
                <a:schemeClr val="dk2"/>
              </a:buClr>
              <a:buSzPts val="1100"/>
              <a:buFont typeface="Arial"/>
              <a:buNone/>
            </a:pPr>
            <a:r>
              <a:rPr b="0" i="0" lang="en-GB" sz="1500" u="none" cap="none" strike="noStrike">
                <a:solidFill>
                  <a:schemeClr val="dk2"/>
                </a:solidFill>
                <a:latin typeface="Overlock"/>
                <a:ea typeface="Overlock"/>
                <a:cs typeface="Overlock"/>
                <a:sym typeface="Overlock"/>
              </a:rPr>
              <a:t>Geometry (Shape)</a:t>
            </a:r>
            <a:endParaRPr b="0" i="0" sz="1500" u="none" cap="none" strike="noStrike">
              <a:solidFill>
                <a:schemeClr val="dk2"/>
              </a:solidFill>
              <a:latin typeface="Overlock"/>
              <a:ea typeface="Overlock"/>
              <a:cs typeface="Overlock"/>
              <a:sym typeface="Overlock"/>
            </a:endParaRPr>
          </a:p>
          <a:p>
            <a:pPr indent="0" lvl="0" marL="0" marR="0" rtl="0" algn="ctr">
              <a:lnSpc>
                <a:spcPct val="115000"/>
              </a:lnSpc>
              <a:spcBef>
                <a:spcPts val="0"/>
              </a:spcBef>
              <a:spcAft>
                <a:spcPts val="0"/>
              </a:spcAft>
              <a:buClr>
                <a:schemeClr val="dk2"/>
              </a:buClr>
              <a:buSzPts val="1100"/>
              <a:buFont typeface="Arial"/>
              <a:buNone/>
            </a:pPr>
            <a:r>
              <a:rPr b="0" i="0" lang="en-GB" sz="2400" u="none" cap="none" strike="noStrike">
                <a:solidFill>
                  <a:schemeClr val="dk2"/>
                </a:solidFill>
                <a:latin typeface="Arial"/>
                <a:ea typeface="Arial"/>
                <a:cs typeface="Arial"/>
                <a:sym typeface="Arial"/>
              </a:rPr>
              <a:t> </a:t>
            </a:r>
            <a:endParaRPr b="0" i="0" sz="2400" u="none" cap="none" strike="noStrike">
              <a:solidFill>
                <a:schemeClr val="dk2"/>
              </a:solidFill>
              <a:latin typeface="Arial"/>
              <a:ea typeface="Arial"/>
              <a:cs typeface="Arial"/>
              <a:sym typeface="Arial"/>
            </a:endParaRPr>
          </a:p>
          <a:p>
            <a:pPr indent="0" lvl="0" marL="457200" marR="0" rtl="0" algn="ctr">
              <a:lnSpc>
                <a:spcPct val="100000"/>
              </a:lnSpc>
              <a:spcBef>
                <a:spcPts val="0"/>
              </a:spcBef>
              <a:spcAft>
                <a:spcPts val="0"/>
              </a:spcAft>
              <a:buClr>
                <a:srgbClr val="000000"/>
              </a:buClr>
              <a:buSzPts val="2700"/>
              <a:buFont typeface="Arial"/>
              <a:buNone/>
            </a:pPr>
            <a:r>
              <a:t/>
            </a:r>
            <a:endParaRPr b="1" i="1" sz="2700" u="sng" cap="none" strike="noStrike">
              <a:solidFill>
                <a:schemeClr val="dk1"/>
              </a:solidFill>
              <a:latin typeface="Overlock"/>
              <a:ea typeface="Overlock"/>
              <a:cs typeface="Overlock"/>
              <a:sym typeface="Overlock"/>
            </a:endParaRPr>
          </a:p>
        </p:txBody>
      </p:sp>
      <p:sp>
        <p:nvSpPr>
          <p:cNvPr id="142" name="Google Shape;142;g2e57dc6e628_0_9"/>
          <p:cNvSpPr/>
          <p:nvPr/>
        </p:nvSpPr>
        <p:spPr>
          <a:xfrm>
            <a:off x="8979900" y="873900"/>
            <a:ext cx="3066900" cy="2555100"/>
          </a:xfrm>
          <a:prstGeom prst="foldedCorner">
            <a:avLst>
              <a:gd fmla="val 16667" name="adj"/>
            </a:avLst>
          </a:prstGeom>
          <a:solidFill>
            <a:srgbClr val="D3E8F5"/>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2900"/>
              <a:buFont typeface="Arial"/>
              <a:buNone/>
            </a:pPr>
            <a:r>
              <a:t/>
            </a:r>
            <a:endParaRPr b="1" i="1" sz="2900" u="sng" cap="none" strike="noStrike">
              <a:solidFill>
                <a:schemeClr val="dk1"/>
              </a:solidFill>
              <a:latin typeface="Overlock"/>
              <a:ea typeface="Overlock"/>
              <a:cs typeface="Overlock"/>
              <a:sym typeface="Overlock"/>
            </a:endParaRPr>
          </a:p>
          <a:p>
            <a:pPr indent="0" lvl="0" marL="0" marR="0" rtl="0" algn="ctr">
              <a:lnSpc>
                <a:spcPct val="100000"/>
              </a:lnSpc>
              <a:spcBef>
                <a:spcPts val="0"/>
              </a:spcBef>
              <a:spcAft>
                <a:spcPts val="0"/>
              </a:spcAft>
              <a:buClr>
                <a:srgbClr val="000000"/>
              </a:buClr>
              <a:buSzPts val="2700"/>
              <a:buFont typeface="Arial"/>
              <a:buNone/>
            </a:pPr>
            <a:r>
              <a:t/>
            </a:r>
            <a:endParaRPr b="1" i="1" sz="2700" u="sng" cap="none" strike="noStrike">
              <a:solidFill>
                <a:schemeClr val="dk1"/>
              </a:solidFill>
              <a:latin typeface="Overlock"/>
              <a:ea typeface="Overlock"/>
              <a:cs typeface="Overlock"/>
              <a:sym typeface="Overlock"/>
            </a:endParaRPr>
          </a:p>
          <a:p>
            <a:pPr indent="0" lvl="0" marL="0" marR="0" rtl="0" algn="ctr">
              <a:lnSpc>
                <a:spcPct val="100000"/>
              </a:lnSpc>
              <a:spcBef>
                <a:spcPts val="0"/>
              </a:spcBef>
              <a:spcAft>
                <a:spcPts val="0"/>
              </a:spcAft>
              <a:buClr>
                <a:srgbClr val="000000"/>
              </a:buClr>
              <a:buSzPts val="2700"/>
              <a:buFont typeface="Arial"/>
              <a:buNone/>
            </a:pPr>
            <a:r>
              <a:rPr b="1" i="1" lang="en-GB" sz="2700" u="sng" cap="none" strike="noStrike">
                <a:solidFill>
                  <a:schemeClr val="dk1"/>
                </a:solidFill>
                <a:latin typeface="Overlock"/>
                <a:ea typeface="Overlock"/>
                <a:cs typeface="Overlock"/>
                <a:sym typeface="Overlock"/>
              </a:rPr>
              <a:t>Literacy</a:t>
            </a:r>
            <a:endParaRPr b="1" i="1" sz="2700" u="sng" cap="none" strike="noStrike">
              <a:solidFill>
                <a:schemeClr val="dk1"/>
              </a:solidFill>
              <a:latin typeface="Overlock"/>
              <a:ea typeface="Overlock"/>
              <a:cs typeface="Overlock"/>
              <a:sym typeface="Overlock"/>
            </a:endParaRPr>
          </a:p>
          <a:p>
            <a:pPr indent="0" lvl="0" marL="0" marR="0" rtl="0" algn="ctr">
              <a:lnSpc>
                <a:spcPct val="115000"/>
              </a:lnSpc>
              <a:spcBef>
                <a:spcPts val="0"/>
              </a:spcBef>
              <a:spcAft>
                <a:spcPts val="0"/>
              </a:spcAft>
              <a:buClr>
                <a:schemeClr val="dk2"/>
              </a:buClr>
              <a:buSzPts val="1100"/>
              <a:buFont typeface="Arial"/>
              <a:buNone/>
            </a:pPr>
            <a:r>
              <a:rPr b="0" i="0" lang="en-GB" sz="1500" u="none" cap="none" strike="noStrike">
                <a:solidFill>
                  <a:schemeClr val="dk2"/>
                </a:solidFill>
                <a:latin typeface="Overlock"/>
                <a:ea typeface="Overlock"/>
                <a:cs typeface="Overlock"/>
                <a:sym typeface="Overlock"/>
              </a:rPr>
              <a:t>A selection of fiction units</a:t>
            </a:r>
            <a:endParaRPr b="0" i="0" sz="1500" u="none" cap="none" strike="noStrike">
              <a:solidFill>
                <a:schemeClr val="dk2"/>
              </a:solidFill>
              <a:latin typeface="Overlock"/>
              <a:ea typeface="Overlock"/>
              <a:cs typeface="Overlock"/>
              <a:sym typeface="Overlock"/>
            </a:endParaRPr>
          </a:p>
          <a:p>
            <a:pPr indent="0" lvl="0" marL="0" marR="0" rtl="0" algn="ctr">
              <a:lnSpc>
                <a:spcPct val="115000"/>
              </a:lnSpc>
              <a:spcBef>
                <a:spcPts val="0"/>
              </a:spcBef>
              <a:spcAft>
                <a:spcPts val="0"/>
              </a:spcAft>
              <a:buClr>
                <a:schemeClr val="dk2"/>
              </a:buClr>
              <a:buSzPts val="1100"/>
              <a:buFont typeface="Arial"/>
              <a:buNone/>
            </a:pPr>
            <a:r>
              <a:rPr b="0" i="0" lang="en-GB" sz="1500" u="none" cap="none" strike="noStrike">
                <a:solidFill>
                  <a:schemeClr val="dk2"/>
                </a:solidFill>
                <a:latin typeface="Overlock"/>
                <a:ea typeface="Overlock"/>
                <a:cs typeface="Overlock"/>
                <a:sym typeface="Overlock"/>
              </a:rPr>
              <a:t>A range of non-fiction units</a:t>
            </a:r>
            <a:endParaRPr b="0" i="0" sz="1500" u="none" cap="none" strike="noStrike">
              <a:solidFill>
                <a:schemeClr val="dk2"/>
              </a:solidFill>
              <a:latin typeface="Overlock"/>
              <a:ea typeface="Overlock"/>
              <a:cs typeface="Overlock"/>
              <a:sym typeface="Overlock"/>
            </a:endParaRPr>
          </a:p>
          <a:p>
            <a:pPr indent="0" lvl="0" marL="0" marR="0" rtl="0" algn="ctr">
              <a:lnSpc>
                <a:spcPct val="115000"/>
              </a:lnSpc>
              <a:spcBef>
                <a:spcPts val="0"/>
              </a:spcBef>
              <a:spcAft>
                <a:spcPts val="0"/>
              </a:spcAft>
              <a:buClr>
                <a:schemeClr val="dk2"/>
              </a:buClr>
              <a:buSzPts val="1100"/>
              <a:buFont typeface="Arial"/>
              <a:buNone/>
            </a:pPr>
            <a:r>
              <a:rPr b="0" i="0" lang="en-GB" sz="1500" u="none" cap="none" strike="noStrike">
                <a:solidFill>
                  <a:schemeClr val="dk2"/>
                </a:solidFill>
                <a:latin typeface="Overlock"/>
                <a:ea typeface="Overlock"/>
                <a:cs typeface="Overlock"/>
                <a:sym typeface="Overlock"/>
              </a:rPr>
              <a:t>Phonics/Spellings</a:t>
            </a:r>
            <a:endParaRPr b="0" i="0" sz="1500" u="none" cap="none" strike="noStrike">
              <a:solidFill>
                <a:schemeClr val="dk2"/>
              </a:solidFill>
              <a:latin typeface="Overlock"/>
              <a:ea typeface="Overlock"/>
              <a:cs typeface="Overlock"/>
              <a:sym typeface="Overlock"/>
            </a:endParaRPr>
          </a:p>
          <a:p>
            <a:pPr indent="0" lvl="0" marL="0" marR="0" rtl="0" algn="ctr">
              <a:lnSpc>
                <a:spcPct val="115000"/>
              </a:lnSpc>
              <a:spcBef>
                <a:spcPts val="0"/>
              </a:spcBef>
              <a:spcAft>
                <a:spcPts val="0"/>
              </a:spcAft>
              <a:buClr>
                <a:schemeClr val="dk2"/>
              </a:buClr>
              <a:buSzPts val="1100"/>
              <a:buFont typeface="Arial"/>
              <a:buNone/>
            </a:pPr>
            <a:r>
              <a:rPr b="0" i="0" lang="en-GB" sz="1500" u="none" cap="none" strike="noStrike">
                <a:solidFill>
                  <a:schemeClr val="dk2"/>
                </a:solidFill>
                <a:latin typeface="Overlock"/>
                <a:ea typeface="Overlock"/>
                <a:cs typeface="Overlock"/>
                <a:sym typeface="Overlock"/>
              </a:rPr>
              <a:t>Handwriting</a:t>
            </a:r>
            <a:endParaRPr b="0" i="0" sz="1500" u="none" cap="none" strike="noStrike">
              <a:solidFill>
                <a:schemeClr val="dk2"/>
              </a:solidFill>
              <a:latin typeface="Overlock"/>
              <a:ea typeface="Overlock"/>
              <a:cs typeface="Overlock"/>
              <a:sym typeface="Overlock"/>
            </a:endParaRPr>
          </a:p>
          <a:p>
            <a:pPr indent="0" lvl="0" marL="0" marR="0" rtl="0" algn="ctr">
              <a:lnSpc>
                <a:spcPct val="115000"/>
              </a:lnSpc>
              <a:spcBef>
                <a:spcPts val="0"/>
              </a:spcBef>
              <a:spcAft>
                <a:spcPts val="0"/>
              </a:spcAft>
              <a:buClr>
                <a:schemeClr val="dk2"/>
              </a:buClr>
              <a:buSzPts val="1100"/>
              <a:buFont typeface="Arial"/>
              <a:buNone/>
            </a:pPr>
            <a:r>
              <a:rPr b="0" i="0" lang="en-GB" sz="1500" u="none" cap="none" strike="noStrike">
                <a:solidFill>
                  <a:schemeClr val="dk2"/>
                </a:solidFill>
                <a:latin typeface="Overlock"/>
                <a:ea typeface="Overlock"/>
                <a:cs typeface="Overlock"/>
                <a:sym typeface="Overlock"/>
              </a:rPr>
              <a:t>SPaG (Spelling and Grammar) </a:t>
            </a:r>
            <a:endParaRPr b="0" i="0" sz="1500" u="none" cap="none" strike="noStrike">
              <a:solidFill>
                <a:schemeClr val="dk2"/>
              </a:solidFill>
              <a:latin typeface="Overlock"/>
              <a:ea typeface="Overlock"/>
              <a:cs typeface="Overlock"/>
              <a:sym typeface="Overlock"/>
            </a:endParaRPr>
          </a:p>
          <a:p>
            <a:pPr indent="0" lvl="0" marL="0" marR="0" rtl="0" algn="ctr">
              <a:lnSpc>
                <a:spcPct val="100000"/>
              </a:lnSpc>
              <a:spcBef>
                <a:spcPts val="0"/>
              </a:spcBef>
              <a:spcAft>
                <a:spcPts val="0"/>
              </a:spcAft>
              <a:buClr>
                <a:srgbClr val="000000"/>
              </a:buClr>
              <a:buSzPts val="2700"/>
              <a:buFont typeface="Arial"/>
              <a:buNone/>
            </a:pPr>
            <a:r>
              <a:t/>
            </a:r>
            <a:endParaRPr b="1" i="1" sz="2700" u="sng" cap="none" strike="noStrike">
              <a:solidFill>
                <a:schemeClr val="dk1"/>
              </a:solidFill>
              <a:latin typeface="Overlock"/>
              <a:ea typeface="Overlock"/>
              <a:cs typeface="Overlock"/>
              <a:sym typeface="Overlock"/>
            </a:endParaRPr>
          </a:p>
          <a:p>
            <a:pPr indent="0" lvl="0" marL="457200" marR="0" rtl="0" algn="ctr">
              <a:lnSpc>
                <a:spcPct val="115000"/>
              </a:lnSpc>
              <a:spcBef>
                <a:spcPts val="0"/>
              </a:spcBef>
              <a:spcAft>
                <a:spcPts val="0"/>
              </a:spcAft>
              <a:buClr>
                <a:srgbClr val="000000"/>
              </a:buClr>
              <a:buSzPts val="1700"/>
              <a:buFont typeface="Arial"/>
              <a:buNone/>
            </a:pPr>
            <a:r>
              <a:t/>
            </a:r>
            <a:endParaRPr b="0" i="0" sz="1700" u="none" cap="none" strike="noStrike">
              <a:solidFill>
                <a:schemeClr val="dk2"/>
              </a:solidFill>
              <a:latin typeface="Overlock"/>
              <a:ea typeface="Overlock"/>
              <a:cs typeface="Overlock"/>
              <a:sym typeface="Overlock"/>
            </a:endParaRPr>
          </a:p>
          <a:p>
            <a:pPr indent="0" lvl="0" marL="457200" marR="0" rtl="0" algn="ctr">
              <a:lnSpc>
                <a:spcPct val="100000"/>
              </a:lnSpc>
              <a:spcBef>
                <a:spcPts val="0"/>
              </a:spcBef>
              <a:spcAft>
                <a:spcPts val="0"/>
              </a:spcAft>
              <a:buClr>
                <a:srgbClr val="000000"/>
              </a:buClr>
              <a:buSzPts val="1700"/>
              <a:buFont typeface="Arial"/>
              <a:buNone/>
            </a:pPr>
            <a:r>
              <a:t/>
            </a:r>
            <a:endParaRPr b="0" i="0" sz="1700" u="none" cap="none" strike="noStrike">
              <a:solidFill>
                <a:schemeClr val="dk1"/>
              </a:solidFill>
              <a:latin typeface="Overlock"/>
              <a:ea typeface="Overlock"/>
              <a:cs typeface="Overlock"/>
              <a:sym typeface="Overlock"/>
            </a:endParaRPr>
          </a:p>
        </p:txBody>
      </p:sp>
      <p:pic>
        <p:nvPicPr>
          <p:cNvPr id="143" name="Google Shape;143;g2e57dc6e628_0_9"/>
          <p:cNvPicPr preferRelativeResize="0"/>
          <p:nvPr/>
        </p:nvPicPr>
        <p:blipFill rotWithShape="1">
          <a:blip r:embed="rId3">
            <a:alphaModFix/>
          </a:blip>
          <a:srcRect b="0" l="0" r="0" t="0"/>
          <a:stretch/>
        </p:blipFill>
        <p:spPr>
          <a:xfrm>
            <a:off x="5859000" y="3621175"/>
            <a:ext cx="1824575" cy="2079056"/>
          </a:xfrm>
          <a:prstGeom prst="rect">
            <a:avLst/>
          </a:prstGeom>
          <a:noFill/>
          <a:ln>
            <a:noFill/>
          </a:ln>
        </p:spPr>
      </p:pic>
      <p:pic>
        <p:nvPicPr>
          <p:cNvPr id="144" name="Google Shape;144;g2e57dc6e628_0_9"/>
          <p:cNvPicPr preferRelativeResize="0"/>
          <p:nvPr/>
        </p:nvPicPr>
        <p:blipFill rotWithShape="1">
          <a:blip r:embed="rId4">
            <a:alphaModFix/>
          </a:blip>
          <a:srcRect b="0" l="0" r="0" t="0"/>
          <a:stretch/>
        </p:blipFill>
        <p:spPr>
          <a:xfrm>
            <a:off x="6510200" y="1096275"/>
            <a:ext cx="2053325" cy="2110350"/>
          </a:xfrm>
          <a:prstGeom prst="rect">
            <a:avLst/>
          </a:prstGeom>
          <a:noFill/>
          <a:ln>
            <a:noFill/>
          </a:ln>
        </p:spPr>
      </p:pic>
      <p:pic>
        <p:nvPicPr>
          <p:cNvPr id="145" name="Google Shape;145;g2e57dc6e628_0_9"/>
          <p:cNvPicPr preferRelativeResize="0"/>
          <p:nvPr/>
        </p:nvPicPr>
        <p:blipFill rotWithShape="1">
          <a:blip r:embed="rId5">
            <a:alphaModFix/>
          </a:blip>
          <a:srcRect b="0" l="0" r="0" t="0"/>
          <a:stretch/>
        </p:blipFill>
        <p:spPr>
          <a:xfrm>
            <a:off x="9866825" y="3621175"/>
            <a:ext cx="2053325" cy="2116643"/>
          </a:xfrm>
          <a:prstGeom prst="rect">
            <a:avLst/>
          </a:prstGeom>
          <a:noFill/>
          <a:ln>
            <a:noFill/>
          </a:ln>
        </p:spPr>
      </p:pic>
      <p:pic>
        <p:nvPicPr>
          <p:cNvPr id="146" name="Google Shape;146;g2e57dc6e628_0_9"/>
          <p:cNvPicPr preferRelativeResize="0"/>
          <p:nvPr/>
        </p:nvPicPr>
        <p:blipFill rotWithShape="1">
          <a:blip r:embed="rId6">
            <a:alphaModFix/>
          </a:blip>
          <a:srcRect b="0" l="0" r="0" t="0"/>
          <a:stretch/>
        </p:blipFill>
        <p:spPr>
          <a:xfrm>
            <a:off x="7805167" y="3621175"/>
            <a:ext cx="1824583" cy="2110350"/>
          </a:xfrm>
          <a:prstGeom prst="rect">
            <a:avLst/>
          </a:prstGeom>
          <a:noFill/>
          <a:ln>
            <a:noFill/>
          </a:ln>
        </p:spPr>
      </p:pic>
      <p:pic>
        <p:nvPicPr>
          <p:cNvPr id="147" name="Google Shape;147;g2e57dc6e628_0_9"/>
          <p:cNvPicPr preferRelativeResize="0"/>
          <p:nvPr/>
        </p:nvPicPr>
        <p:blipFill rotWithShape="1">
          <a:blip r:embed="rId7">
            <a:alphaModFix/>
          </a:blip>
          <a:srcRect b="0" l="0" r="0" t="0"/>
          <a:stretch/>
        </p:blipFill>
        <p:spPr>
          <a:xfrm>
            <a:off x="152400" y="3581400"/>
            <a:ext cx="1956325" cy="1911850"/>
          </a:xfrm>
          <a:prstGeom prst="rect">
            <a:avLst/>
          </a:prstGeom>
          <a:solidFill>
            <a:srgbClr val="FFFF00"/>
          </a:solidFill>
          <a:ln>
            <a:noFill/>
          </a:ln>
        </p:spPr>
      </p:pic>
      <p:pic>
        <p:nvPicPr>
          <p:cNvPr id="148" name="Google Shape;148;g2e57dc6e628_0_9"/>
          <p:cNvPicPr preferRelativeResize="0"/>
          <p:nvPr/>
        </p:nvPicPr>
        <p:blipFill rotWithShape="1">
          <a:blip r:embed="rId8">
            <a:alphaModFix/>
          </a:blip>
          <a:srcRect b="0" l="0" r="0" t="0"/>
          <a:stretch/>
        </p:blipFill>
        <p:spPr>
          <a:xfrm>
            <a:off x="716150" y="6053100"/>
            <a:ext cx="3998325" cy="639732"/>
          </a:xfrm>
          <a:prstGeom prst="rect">
            <a:avLst/>
          </a:prstGeom>
          <a:noFill/>
          <a:ln>
            <a:noFill/>
          </a:ln>
        </p:spPr>
      </p:pic>
      <p:pic>
        <p:nvPicPr>
          <p:cNvPr id="149" name="Google Shape;149;g2e57dc6e628_0_9"/>
          <p:cNvPicPr preferRelativeResize="0"/>
          <p:nvPr/>
        </p:nvPicPr>
        <p:blipFill rotWithShape="1">
          <a:blip r:embed="rId9">
            <a:alphaModFix/>
          </a:blip>
          <a:srcRect b="0" l="0" r="0" t="0"/>
          <a:stretch/>
        </p:blipFill>
        <p:spPr>
          <a:xfrm>
            <a:off x="3353600" y="1026300"/>
            <a:ext cx="1360869" cy="2555100"/>
          </a:xfrm>
          <a:prstGeom prst="rect">
            <a:avLst/>
          </a:prstGeom>
          <a:noFill/>
          <a:ln>
            <a:noFill/>
          </a:ln>
        </p:spPr>
      </p:pic>
      <p:pic>
        <p:nvPicPr>
          <p:cNvPr id="150" name="Google Shape;150;g2e57dc6e628_0_9"/>
          <p:cNvPicPr preferRelativeResize="0"/>
          <p:nvPr/>
        </p:nvPicPr>
        <p:blipFill rotWithShape="1">
          <a:blip r:embed="rId10">
            <a:alphaModFix/>
          </a:blip>
          <a:srcRect b="0" l="0" r="0" t="0"/>
          <a:stretch/>
        </p:blipFill>
        <p:spPr>
          <a:xfrm>
            <a:off x="2342218" y="3686375"/>
            <a:ext cx="2147875" cy="2261748"/>
          </a:xfrm>
          <a:prstGeom prst="rect">
            <a:avLst/>
          </a:prstGeom>
          <a:noFill/>
          <a:ln>
            <a:noFill/>
          </a:ln>
        </p:spPr>
      </p:pic>
    </p:spTree>
  </p:cSld>
  <p:clrMapOvr>
    <a:masterClrMapping/>
  </p:clrMapOvr>
  <mc:AlternateContent>
    <mc:Choice Requires="p14">
      <p:transition spd="slow" p14:dur="700">
        <p:fade/>
      </p:transition>
    </mc:Choice>
    <mc:Fallback>
      <p:transition spd="slow">
        <p:fade/>
      </p:transition>
    </mc:Fallback>
  </mc:AlternateContent>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4" name="Shape 154"/>
        <p:cNvGrpSpPr/>
        <p:nvPr/>
      </p:nvGrpSpPr>
      <p:grpSpPr>
        <a:xfrm>
          <a:off x="0" y="0"/>
          <a:ext cx="0" cy="0"/>
          <a:chOff x="0" y="0"/>
          <a:chExt cx="0" cy="0"/>
        </a:xfrm>
      </p:grpSpPr>
      <p:sp>
        <p:nvSpPr>
          <p:cNvPr id="155" name="Google Shape;155;p7"/>
          <p:cNvSpPr txBox="1"/>
          <p:nvPr>
            <p:ph type="title"/>
          </p:nvPr>
        </p:nvSpPr>
        <p:spPr>
          <a:xfrm>
            <a:off x="838200" y="0"/>
            <a:ext cx="9829800" cy="873900"/>
          </a:xfrm>
          <a:prstGeom prst="rect">
            <a:avLst/>
          </a:prstGeom>
          <a:noFill/>
          <a:ln>
            <a:noFill/>
          </a:ln>
        </p:spPr>
        <p:txBody>
          <a:bodyPr anchorCtr="0" anchor="b" bIns="45700" lIns="91425" spcFirstLastPara="1" rIns="91425" wrap="square" tIns="45700">
            <a:normAutofit/>
          </a:bodyPr>
          <a:lstStyle/>
          <a:p>
            <a:pPr indent="0" lvl="0" marL="0" rtl="0" algn="ctr">
              <a:lnSpc>
                <a:spcPct val="90000"/>
              </a:lnSpc>
              <a:spcBef>
                <a:spcPts val="0"/>
              </a:spcBef>
              <a:spcAft>
                <a:spcPts val="0"/>
              </a:spcAft>
              <a:buClr>
                <a:schemeClr val="dk1"/>
              </a:buClr>
              <a:buSzPts val="5400"/>
              <a:buFont typeface="Overlock"/>
              <a:buNone/>
            </a:pPr>
            <a:r>
              <a:rPr lang="en-GB" sz="5400">
                <a:latin typeface="Overlock"/>
                <a:ea typeface="Overlock"/>
                <a:cs typeface="Overlock"/>
                <a:sym typeface="Overlock"/>
              </a:rPr>
              <a:t>Topics </a:t>
            </a:r>
            <a:endParaRPr sz="5400">
              <a:latin typeface="Overlock"/>
              <a:ea typeface="Overlock"/>
              <a:cs typeface="Overlock"/>
              <a:sym typeface="Overlock"/>
            </a:endParaRPr>
          </a:p>
        </p:txBody>
      </p:sp>
      <p:sp>
        <p:nvSpPr>
          <p:cNvPr id="156" name="Google Shape;156;p7"/>
          <p:cNvSpPr/>
          <p:nvPr/>
        </p:nvSpPr>
        <p:spPr>
          <a:xfrm>
            <a:off x="226400" y="873900"/>
            <a:ext cx="3685800" cy="2614200"/>
          </a:xfrm>
          <a:prstGeom prst="foldedCorner">
            <a:avLst>
              <a:gd fmla="val 16667" name="adj"/>
            </a:avLst>
          </a:prstGeom>
          <a:solidFill>
            <a:srgbClr val="D3E8F5"/>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2900"/>
              <a:buFont typeface="Arial"/>
              <a:buNone/>
            </a:pPr>
            <a:r>
              <a:t/>
            </a:r>
            <a:endParaRPr b="1" i="1" sz="2900" u="sng" cap="none" strike="noStrike">
              <a:solidFill>
                <a:schemeClr val="dk1"/>
              </a:solidFill>
              <a:latin typeface="Overlock"/>
              <a:ea typeface="Overlock"/>
              <a:cs typeface="Overlock"/>
              <a:sym typeface="Overlock"/>
            </a:endParaRPr>
          </a:p>
          <a:p>
            <a:pPr indent="0" lvl="0" marL="0" marR="0" rtl="0" algn="ctr">
              <a:lnSpc>
                <a:spcPct val="100000"/>
              </a:lnSpc>
              <a:spcBef>
                <a:spcPts val="0"/>
              </a:spcBef>
              <a:spcAft>
                <a:spcPts val="0"/>
              </a:spcAft>
              <a:buClr>
                <a:srgbClr val="000000"/>
              </a:buClr>
              <a:buSzPts val="2700"/>
              <a:buFont typeface="Arial"/>
              <a:buNone/>
            </a:pPr>
            <a:r>
              <a:rPr b="1" i="1" lang="en-GB" sz="2700" u="sng" cap="none" strike="noStrike">
                <a:solidFill>
                  <a:schemeClr val="dk1"/>
                </a:solidFill>
                <a:latin typeface="Overlock"/>
                <a:ea typeface="Overlock"/>
                <a:cs typeface="Overlock"/>
                <a:sym typeface="Overlock"/>
              </a:rPr>
              <a:t>History</a:t>
            </a:r>
            <a:endParaRPr b="1" i="1" sz="2700" u="sng" cap="none" strike="noStrike">
              <a:solidFill>
                <a:schemeClr val="dk1"/>
              </a:solidFill>
              <a:latin typeface="Overlock"/>
              <a:ea typeface="Overlock"/>
              <a:cs typeface="Overlock"/>
              <a:sym typeface="Overlock"/>
            </a:endParaRPr>
          </a:p>
          <a:p>
            <a:pPr indent="-336550" lvl="0" marL="457200" marR="0" rtl="0" algn="ctr">
              <a:lnSpc>
                <a:spcPct val="100000"/>
              </a:lnSpc>
              <a:spcBef>
                <a:spcPts val="0"/>
              </a:spcBef>
              <a:spcAft>
                <a:spcPts val="0"/>
              </a:spcAft>
              <a:buClr>
                <a:schemeClr val="dk1"/>
              </a:buClr>
              <a:buSzPts val="1700"/>
              <a:buFont typeface="Overlock"/>
              <a:buChar char="●"/>
            </a:pPr>
            <a:r>
              <a:rPr b="0" i="0" lang="en-GB" sz="1700" u="none" cap="none" strike="noStrike">
                <a:solidFill>
                  <a:schemeClr val="dk1"/>
                </a:solidFill>
                <a:latin typeface="Overlock"/>
                <a:ea typeface="Overlock"/>
                <a:cs typeface="Overlock"/>
                <a:sym typeface="Overlock"/>
              </a:rPr>
              <a:t>The Tudors</a:t>
            </a:r>
            <a:endParaRPr b="0" i="0" sz="1700" u="none" cap="none" strike="noStrike">
              <a:solidFill>
                <a:schemeClr val="dk1"/>
              </a:solidFill>
              <a:latin typeface="Overlock"/>
              <a:ea typeface="Overlock"/>
              <a:cs typeface="Overlock"/>
              <a:sym typeface="Overlock"/>
            </a:endParaRPr>
          </a:p>
          <a:p>
            <a:pPr indent="-336550" lvl="0" marL="457200" marR="0" rtl="0" algn="ctr">
              <a:lnSpc>
                <a:spcPct val="100000"/>
              </a:lnSpc>
              <a:spcBef>
                <a:spcPts val="0"/>
              </a:spcBef>
              <a:spcAft>
                <a:spcPts val="0"/>
              </a:spcAft>
              <a:buClr>
                <a:schemeClr val="dk1"/>
              </a:buClr>
              <a:buSzPts val="1700"/>
              <a:buFont typeface="Overlock"/>
              <a:buChar char="●"/>
            </a:pPr>
            <a:r>
              <a:rPr b="0" i="0" lang="en-GB" sz="1700" u="none" cap="none" strike="noStrike">
                <a:solidFill>
                  <a:schemeClr val="dk1"/>
                </a:solidFill>
                <a:latin typeface="Overlock"/>
                <a:ea typeface="Overlock"/>
                <a:cs typeface="Overlock"/>
                <a:sym typeface="Overlock"/>
              </a:rPr>
              <a:t>The Gunpowder Plot</a:t>
            </a:r>
            <a:endParaRPr b="0" i="0" sz="1700" u="none" cap="none" strike="noStrike">
              <a:solidFill>
                <a:schemeClr val="dk1"/>
              </a:solidFill>
              <a:latin typeface="Overlock"/>
              <a:ea typeface="Overlock"/>
              <a:cs typeface="Overlock"/>
              <a:sym typeface="Overlock"/>
            </a:endParaRPr>
          </a:p>
          <a:p>
            <a:pPr indent="-304800" lvl="0" marL="457200" marR="0" rtl="0" algn="ctr">
              <a:lnSpc>
                <a:spcPct val="100000"/>
              </a:lnSpc>
              <a:spcBef>
                <a:spcPts val="0"/>
              </a:spcBef>
              <a:spcAft>
                <a:spcPts val="0"/>
              </a:spcAft>
              <a:buClr>
                <a:schemeClr val="dk1"/>
              </a:buClr>
              <a:buSzPts val="1200"/>
              <a:buFont typeface="Overlock"/>
              <a:buChar char="●"/>
            </a:pPr>
            <a:r>
              <a:rPr b="0" i="0" lang="en-GB" sz="1700" u="none" cap="none" strike="noStrike">
                <a:solidFill>
                  <a:schemeClr val="dk1"/>
                </a:solidFill>
                <a:latin typeface="Overlock"/>
                <a:ea typeface="Overlock"/>
                <a:cs typeface="Overlock"/>
                <a:sym typeface="Overlock"/>
              </a:rPr>
              <a:t>The Stuarts</a:t>
            </a:r>
            <a:endParaRPr b="0" i="0" sz="1700" u="none" cap="none" strike="noStrike">
              <a:solidFill>
                <a:schemeClr val="dk1"/>
              </a:solidFill>
              <a:latin typeface="Overlock"/>
              <a:ea typeface="Overlock"/>
              <a:cs typeface="Overlock"/>
              <a:sym typeface="Overlock"/>
            </a:endParaRPr>
          </a:p>
          <a:p>
            <a:pPr indent="-336550" lvl="0" marL="457200" marR="0" rtl="0" algn="ctr">
              <a:lnSpc>
                <a:spcPct val="100000"/>
              </a:lnSpc>
              <a:spcBef>
                <a:spcPts val="0"/>
              </a:spcBef>
              <a:spcAft>
                <a:spcPts val="0"/>
              </a:spcAft>
              <a:buClr>
                <a:schemeClr val="dk1"/>
              </a:buClr>
              <a:buSzPts val="1700"/>
              <a:buFont typeface="Overlock"/>
              <a:buChar char="●"/>
            </a:pPr>
            <a:r>
              <a:rPr b="0" i="0" lang="en-GB" sz="1700" u="none" cap="none" strike="noStrike">
                <a:solidFill>
                  <a:schemeClr val="dk1"/>
                </a:solidFill>
                <a:latin typeface="Overlock"/>
                <a:ea typeface="Overlock"/>
                <a:cs typeface="Overlock"/>
                <a:sym typeface="Overlock"/>
              </a:rPr>
              <a:t>The Victorians</a:t>
            </a:r>
            <a:endParaRPr b="0" i="0" sz="1700" u="none" cap="none" strike="noStrike">
              <a:solidFill>
                <a:schemeClr val="dk1"/>
              </a:solidFill>
              <a:latin typeface="Overlock"/>
              <a:ea typeface="Overlock"/>
              <a:cs typeface="Overlock"/>
              <a:sym typeface="Overlock"/>
            </a:endParaRPr>
          </a:p>
          <a:p>
            <a:pPr indent="-336550" lvl="0" marL="457200" marR="0" rtl="0" algn="ctr">
              <a:lnSpc>
                <a:spcPct val="100000"/>
              </a:lnSpc>
              <a:spcBef>
                <a:spcPts val="0"/>
              </a:spcBef>
              <a:spcAft>
                <a:spcPts val="0"/>
              </a:spcAft>
              <a:buClr>
                <a:schemeClr val="dk1"/>
              </a:buClr>
              <a:buSzPts val="1700"/>
              <a:buFont typeface="Overlock"/>
              <a:buChar char="●"/>
            </a:pPr>
            <a:r>
              <a:rPr b="0" i="0" lang="en-GB" sz="1700" u="none" cap="none" strike="noStrike">
                <a:solidFill>
                  <a:schemeClr val="dk1"/>
                </a:solidFill>
                <a:latin typeface="Overlock"/>
                <a:ea typeface="Overlock"/>
                <a:cs typeface="Overlock"/>
                <a:sym typeface="Overlock"/>
              </a:rPr>
              <a:t>Titanic</a:t>
            </a:r>
            <a:endParaRPr b="0" i="0" sz="1700" u="none" cap="none" strike="noStrike">
              <a:solidFill>
                <a:schemeClr val="dk1"/>
              </a:solidFill>
              <a:latin typeface="Overlock"/>
              <a:ea typeface="Overlock"/>
              <a:cs typeface="Overlock"/>
              <a:sym typeface="Overlock"/>
            </a:endParaRPr>
          </a:p>
          <a:p>
            <a:pPr indent="-336550" lvl="0" marL="457200" marR="0" rtl="0" algn="ctr">
              <a:lnSpc>
                <a:spcPct val="100000"/>
              </a:lnSpc>
              <a:spcBef>
                <a:spcPts val="0"/>
              </a:spcBef>
              <a:spcAft>
                <a:spcPts val="0"/>
              </a:spcAft>
              <a:buClr>
                <a:schemeClr val="dk1"/>
              </a:buClr>
              <a:buSzPts val="1700"/>
              <a:buFont typeface="Overlock"/>
              <a:buChar char="●"/>
            </a:pPr>
            <a:r>
              <a:rPr b="0" i="0" lang="en-GB" sz="1700" u="none" cap="none" strike="noStrike">
                <a:solidFill>
                  <a:schemeClr val="dk1"/>
                </a:solidFill>
                <a:latin typeface="Overlock"/>
                <a:ea typeface="Overlock"/>
                <a:cs typeface="Overlock"/>
                <a:sym typeface="Overlock"/>
              </a:rPr>
              <a:t>Local study of Reading Abbey</a:t>
            </a:r>
            <a:endParaRPr b="0" i="0" sz="1700" u="none" cap="none" strike="noStrike">
              <a:solidFill>
                <a:schemeClr val="dk1"/>
              </a:solidFill>
              <a:latin typeface="Overlock"/>
              <a:ea typeface="Overlock"/>
              <a:cs typeface="Overlock"/>
              <a:sym typeface="Overlock"/>
            </a:endParaRPr>
          </a:p>
        </p:txBody>
      </p:sp>
      <p:sp>
        <p:nvSpPr>
          <p:cNvPr id="157" name="Google Shape;157;p7"/>
          <p:cNvSpPr/>
          <p:nvPr/>
        </p:nvSpPr>
        <p:spPr>
          <a:xfrm>
            <a:off x="2806375" y="3723825"/>
            <a:ext cx="2974800" cy="2614200"/>
          </a:xfrm>
          <a:prstGeom prst="foldedCorner">
            <a:avLst>
              <a:gd fmla="val 16667" name="adj"/>
            </a:avLst>
          </a:prstGeom>
          <a:solidFill>
            <a:srgbClr val="D3E8F5"/>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2900"/>
              <a:buFont typeface="Arial"/>
              <a:buNone/>
            </a:pPr>
            <a:r>
              <a:t/>
            </a:r>
            <a:endParaRPr b="1" i="1" sz="2900" u="sng" cap="none" strike="noStrike">
              <a:solidFill>
                <a:schemeClr val="dk1"/>
              </a:solidFill>
              <a:latin typeface="Overlock"/>
              <a:ea typeface="Overlock"/>
              <a:cs typeface="Overlock"/>
              <a:sym typeface="Overlock"/>
            </a:endParaRPr>
          </a:p>
          <a:p>
            <a:pPr indent="0" lvl="0" marL="0" marR="0" rtl="0" algn="ctr">
              <a:lnSpc>
                <a:spcPct val="100000"/>
              </a:lnSpc>
              <a:spcBef>
                <a:spcPts val="0"/>
              </a:spcBef>
              <a:spcAft>
                <a:spcPts val="0"/>
              </a:spcAft>
              <a:buClr>
                <a:srgbClr val="000000"/>
              </a:buClr>
              <a:buSzPts val="2700"/>
              <a:buFont typeface="Arial"/>
              <a:buNone/>
            </a:pPr>
            <a:r>
              <a:rPr b="1" i="1" lang="en-GB" sz="2700" u="sng" cap="none" strike="noStrike">
                <a:solidFill>
                  <a:schemeClr val="dk1"/>
                </a:solidFill>
                <a:latin typeface="Overlock"/>
                <a:ea typeface="Overlock"/>
                <a:cs typeface="Overlock"/>
                <a:sym typeface="Overlock"/>
              </a:rPr>
              <a:t>Science</a:t>
            </a:r>
            <a:endParaRPr b="1" i="1" sz="2700" u="sng" cap="none" strike="noStrike">
              <a:solidFill>
                <a:schemeClr val="dk1"/>
              </a:solidFill>
              <a:latin typeface="Overlock"/>
              <a:ea typeface="Overlock"/>
              <a:cs typeface="Overlock"/>
              <a:sym typeface="Overlock"/>
            </a:endParaRPr>
          </a:p>
          <a:p>
            <a:pPr indent="-336550" lvl="0" marL="457200" marR="0" rtl="0" algn="ctr">
              <a:lnSpc>
                <a:spcPct val="100000"/>
              </a:lnSpc>
              <a:spcBef>
                <a:spcPts val="0"/>
              </a:spcBef>
              <a:spcAft>
                <a:spcPts val="0"/>
              </a:spcAft>
              <a:buClr>
                <a:schemeClr val="dk1"/>
              </a:buClr>
              <a:buSzPts val="1700"/>
              <a:buFont typeface="Overlock"/>
              <a:buChar char="●"/>
            </a:pPr>
            <a:r>
              <a:rPr b="0" i="0" lang="en-GB" sz="1700" u="none" cap="none" strike="noStrike">
                <a:solidFill>
                  <a:schemeClr val="dk1"/>
                </a:solidFill>
                <a:latin typeface="Overlock"/>
                <a:ea typeface="Overlock"/>
                <a:cs typeface="Overlock"/>
                <a:sym typeface="Overlock"/>
              </a:rPr>
              <a:t>Materials</a:t>
            </a:r>
            <a:endParaRPr b="0" i="0" sz="1700" u="none" cap="none" strike="noStrike">
              <a:solidFill>
                <a:schemeClr val="dk1"/>
              </a:solidFill>
              <a:latin typeface="Overlock"/>
              <a:ea typeface="Overlock"/>
              <a:cs typeface="Overlock"/>
              <a:sym typeface="Overlock"/>
            </a:endParaRPr>
          </a:p>
          <a:p>
            <a:pPr indent="-336550" lvl="0" marL="457200" marR="0" rtl="0" algn="ctr">
              <a:lnSpc>
                <a:spcPct val="100000"/>
              </a:lnSpc>
              <a:spcBef>
                <a:spcPts val="0"/>
              </a:spcBef>
              <a:spcAft>
                <a:spcPts val="0"/>
              </a:spcAft>
              <a:buClr>
                <a:schemeClr val="dk1"/>
              </a:buClr>
              <a:buSzPts val="1700"/>
              <a:buFont typeface="Overlock"/>
              <a:buChar char="●"/>
            </a:pPr>
            <a:r>
              <a:rPr b="0" i="0" lang="en-GB" sz="1700" u="none" cap="none" strike="noStrike">
                <a:solidFill>
                  <a:schemeClr val="dk1"/>
                </a:solidFill>
                <a:latin typeface="Overlock"/>
                <a:ea typeface="Overlock"/>
                <a:cs typeface="Overlock"/>
                <a:sym typeface="Overlock"/>
              </a:rPr>
              <a:t>Living things and their habitats</a:t>
            </a:r>
            <a:endParaRPr b="0" i="0" sz="1700" u="none" cap="none" strike="noStrike">
              <a:solidFill>
                <a:schemeClr val="dk1"/>
              </a:solidFill>
              <a:latin typeface="Overlock"/>
              <a:ea typeface="Overlock"/>
              <a:cs typeface="Overlock"/>
              <a:sym typeface="Overlock"/>
            </a:endParaRPr>
          </a:p>
          <a:p>
            <a:pPr indent="-336550" lvl="0" marL="457200" marR="0" rtl="0" algn="ctr">
              <a:lnSpc>
                <a:spcPct val="100000"/>
              </a:lnSpc>
              <a:spcBef>
                <a:spcPts val="0"/>
              </a:spcBef>
              <a:spcAft>
                <a:spcPts val="0"/>
              </a:spcAft>
              <a:buClr>
                <a:schemeClr val="dk1"/>
              </a:buClr>
              <a:buSzPts val="1700"/>
              <a:buFont typeface="Overlock"/>
              <a:buChar char="●"/>
            </a:pPr>
            <a:r>
              <a:rPr b="0" i="0" lang="en-GB" sz="1700" u="none" cap="none" strike="noStrike">
                <a:solidFill>
                  <a:schemeClr val="dk1"/>
                </a:solidFill>
                <a:latin typeface="Overlock"/>
                <a:ea typeface="Overlock"/>
                <a:cs typeface="Overlock"/>
                <a:sym typeface="Overlock"/>
              </a:rPr>
              <a:t>Food chains</a:t>
            </a:r>
            <a:endParaRPr b="0" i="0" sz="1700" u="none" cap="none" strike="noStrike">
              <a:solidFill>
                <a:schemeClr val="dk1"/>
              </a:solidFill>
              <a:latin typeface="Overlock"/>
              <a:ea typeface="Overlock"/>
              <a:cs typeface="Overlock"/>
              <a:sym typeface="Overlock"/>
            </a:endParaRPr>
          </a:p>
          <a:p>
            <a:pPr indent="-336550" lvl="0" marL="457200" marR="0" rtl="0" algn="ctr">
              <a:lnSpc>
                <a:spcPct val="100000"/>
              </a:lnSpc>
              <a:spcBef>
                <a:spcPts val="0"/>
              </a:spcBef>
              <a:spcAft>
                <a:spcPts val="0"/>
              </a:spcAft>
              <a:buClr>
                <a:schemeClr val="dk1"/>
              </a:buClr>
              <a:buSzPts val="1700"/>
              <a:buFont typeface="Overlock"/>
              <a:buChar char="●"/>
            </a:pPr>
            <a:r>
              <a:rPr b="0" i="0" lang="en-GB" sz="1700" u="none" cap="none" strike="noStrike">
                <a:solidFill>
                  <a:schemeClr val="dk1"/>
                </a:solidFill>
                <a:latin typeface="Overlock"/>
                <a:ea typeface="Overlock"/>
                <a:cs typeface="Overlock"/>
                <a:sym typeface="Overlock"/>
              </a:rPr>
              <a:t>Lifecycles</a:t>
            </a:r>
            <a:endParaRPr b="0" i="0" sz="1700" u="none" cap="none" strike="noStrike">
              <a:solidFill>
                <a:schemeClr val="dk1"/>
              </a:solidFill>
              <a:latin typeface="Overlock"/>
              <a:ea typeface="Overlock"/>
              <a:cs typeface="Overlock"/>
              <a:sym typeface="Overlock"/>
            </a:endParaRPr>
          </a:p>
          <a:p>
            <a:pPr indent="-336550" lvl="0" marL="457200" marR="0" rtl="0" algn="ctr">
              <a:lnSpc>
                <a:spcPct val="100000"/>
              </a:lnSpc>
              <a:spcBef>
                <a:spcPts val="0"/>
              </a:spcBef>
              <a:spcAft>
                <a:spcPts val="0"/>
              </a:spcAft>
              <a:buClr>
                <a:schemeClr val="dk1"/>
              </a:buClr>
              <a:buSzPts val="1700"/>
              <a:buFont typeface="Overlock"/>
              <a:buChar char="●"/>
            </a:pPr>
            <a:r>
              <a:rPr b="0" i="0" lang="en-GB" sz="1700" u="none" cap="none" strike="noStrike">
                <a:solidFill>
                  <a:schemeClr val="dk1"/>
                </a:solidFill>
                <a:latin typeface="Overlock"/>
                <a:ea typeface="Overlock"/>
                <a:cs typeface="Overlock"/>
                <a:sym typeface="Overlock"/>
              </a:rPr>
              <a:t>Healthy Living</a:t>
            </a:r>
            <a:endParaRPr b="0" i="0" sz="1700" u="none" cap="none" strike="noStrike">
              <a:solidFill>
                <a:schemeClr val="dk1"/>
              </a:solidFill>
              <a:latin typeface="Overlock"/>
              <a:ea typeface="Overlock"/>
              <a:cs typeface="Overlock"/>
              <a:sym typeface="Overlock"/>
            </a:endParaRPr>
          </a:p>
          <a:p>
            <a:pPr indent="-336550" lvl="0" marL="457200" marR="0" rtl="0" algn="ctr">
              <a:lnSpc>
                <a:spcPct val="100000"/>
              </a:lnSpc>
              <a:spcBef>
                <a:spcPts val="0"/>
              </a:spcBef>
              <a:spcAft>
                <a:spcPts val="0"/>
              </a:spcAft>
              <a:buClr>
                <a:schemeClr val="dk1"/>
              </a:buClr>
              <a:buSzPts val="1700"/>
              <a:buFont typeface="Overlock"/>
              <a:buChar char="●"/>
            </a:pPr>
            <a:r>
              <a:rPr b="0" i="0" lang="en-GB" sz="1700" u="none" cap="none" strike="noStrike">
                <a:solidFill>
                  <a:schemeClr val="dk1"/>
                </a:solidFill>
                <a:latin typeface="Overlock"/>
                <a:ea typeface="Overlock"/>
                <a:cs typeface="Overlock"/>
                <a:sym typeface="Overlock"/>
              </a:rPr>
              <a:t>Plants</a:t>
            </a:r>
            <a:endParaRPr b="0" i="0" sz="1700" u="none" cap="none" strike="noStrike">
              <a:solidFill>
                <a:schemeClr val="dk1"/>
              </a:solidFill>
              <a:latin typeface="Overlock"/>
              <a:ea typeface="Overlock"/>
              <a:cs typeface="Overlock"/>
              <a:sym typeface="Overlock"/>
            </a:endParaRPr>
          </a:p>
        </p:txBody>
      </p:sp>
      <p:sp>
        <p:nvSpPr>
          <p:cNvPr id="158" name="Google Shape;158;p7"/>
          <p:cNvSpPr/>
          <p:nvPr/>
        </p:nvSpPr>
        <p:spPr>
          <a:xfrm>
            <a:off x="6281475" y="3782975"/>
            <a:ext cx="2974800" cy="2614200"/>
          </a:xfrm>
          <a:prstGeom prst="foldedCorner">
            <a:avLst>
              <a:gd fmla="val 16667" name="adj"/>
            </a:avLst>
          </a:prstGeom>
          <a:solidFill>
            <a:srgbClr val="D3E8F5"/>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2900"/>
              <a:buFont typeface="Arial"/>
              <a:buNone/>
            </a:pPr>
            <a:r>
              <a:t/>
            </a:r>
            <a:endParaRPr b="1" i="1" sz="2900" u="sng" cap="none" strike="noStrike">
              <a:solidFill>
                <a:schemeClr val="dk1"/>
              </a:solidFill>
              <a:latin typeface="Overlock"/>
              <a:ea typeface="Overlock"/>
              <a:cs typeface="Overlock"/>
              <a:sym typeface="Overlock"/>
            </a:endParaRPr>
          </a:p>
          <a:p>
            <a:pPr indent="0" lvl="0" marL="0" marR="0" rtl="0" algn="ctr">
              <a:lnSpc>
                <a:spcPct val="100000"/>
              </a:lnSpc>
              <a:spcBef>
                <a:spcPts val="0"/>
              </a:spcBef>
              <a:spcAft>
                <a:spcPts val="0"/>
              </a:spcAft>
              <a:buClr>
                <a:srgbClr val="000000"/>
              </a:buClr>
              <a:buSzPts val="2700"/>
              <a:buFont typeface="Arial"/>
              <a:buNone/>
            </a:pPr>
            <a:r>
              <a:rPr b="1" i="1" lang="en-GB" sz="2700" u="sng" cap="none" strike="noStrike">
                <a:solidFill>
                  <a:schemeClr val="dk1"/>
                </a:solidFill>
                <a:latin typeface="Overlock"/>
                <a:ea typeface="Overlock"/>
                <a:cs typeface="Overlock"/>
                <a:sym typeface="Overlock"/>
              </a:rPr>
              <a:t>Geography</a:t>
            </a:r>
            <a:endParaRPr b="1" i="1" sz="2700" u="sng" cap="none" strike="noStrike">
              <a:solidFill>
                <a:schemeClr val="dk1"/>
              </a:solidFill>
              <a:latin typeface="Overlock"/>
              <a:ea typeface="Overlock"/>
              <a:cs typeface="Overlock"/>
              <a:sym typeface="Overlock"/>
            </a:endParaRPr>
          </a:p>
          <a:p>
            <a:pPr indent="-336550" lvl="0" marL="457200" marR="0" rtl="0" algn="ctr">
              <a:lnSpc>
                <a:spcPct val="100000"/>
              </a:lnSpc>
              <a:spcBef>
                <a:spcPts val="0"/>
              </a:spcBef>
              <a:spcAft>
                <a:spcPts val="0"/>
              </a:spcAft>
              <a:buClr>
                <a:schemeClr val="dk1"/>
              </a:buClr>
              <a:buSzPts val="1700"/>
              <a:buFont typeface="Overlock"/>
              <a:buChar char="●"/>
            </a:pPr>
            <a:r>
              <a:rPr b="0" i="0" lang="en-GB" sz="1700" u="none" cap="none" strike="noStrike">
                <a:solidFill>
                  <a:schemeClr val="dk1"/>
                </a:solidFill>
                <a:latin typeface="Overlock"/>
                <a:ea typeface="Overlock"/>
                <a:cs typeface="Overlock"/>
                <a:sym typeface="Overlock"/>
              </a:rPr>
              <a:t>Kenya</a:t>
            </a:r>
            <a:endParaRPr b="0" i="0" sz="1700" u="none" cap="none" strike="noStrike">
              <a:solidFill>
                <a:schemeClr val="dk1"/>
              </a:solidFill>
              <a:latin typeface="Overlock"/>
              <a:ea typeface="Overlock"/>
              <a:cs typeface="Overlock"/>
              <a:sym typeface="Overlock"/>
            </a:endParaRPr>
          </a:p>
          <a:p>
            <a:pPr indent="-336550" lvl="0" marL="457200" marR="0" rtl="0" algn="ctr">
              <a:lnSpc>
                <a:spcPct val="100000"/>
              </a:lnSpc>
              <a:spcBef>
                <a:spcPts val="0"/>
              </a:spcBef>
              <a:spcAft>
                <a:spcPts val="0"/>
              </a:spcAft>
              <a:buClr>
                <a:schemeClr val="dk1"/>
              </a:buClr>
              <a:buSzPts val="1700"/>
              <a:buFont typeface="Overlock"/>
              <a:buChar char="●"/>
            </a:pPr>
            <a:r>
              <a:rPr b="0" i="0" lang="en-GB" sz="1700" u="none" cap="none" strike="noStrike">
                <a:solidFill>
                  <a:schemeClr val="dk1"/>
                </a:solidFill>
                <a:latin typeface="Overlock"/>
                <a:ea typeface="Overlock"/>
                <a:cs typeface="Overlock"/>
                <a:sym typeface="Overlock"/>
              </a:rPr>
              <a:t>Thailand</a:t>
            </a:r>
            <a:endParaRPr b="0" i="0" sz="1700" u="none" cap="none" strike="noStrike">
              <a:solidFill>
                <a:schemeClr val="dk1"/>
              </a:solidFill>
              <a:latin typeface="Overlock"/>
              <a:ea typeface="Overlock"/>
              <a:cs typeface="Overlock"/>
              <a:sym typeface="Overlock"/>
            </a:endParaRPr>
          </a:p>
          <a:p>
            <a:pPr indent="-336550" lvl="0" marL="457200" marR="0" rtl="0" algn="ctr">
              <a:lnSpc>
                <a:spcPct val="100000"/>
              </a:lnSpc>
              <a:spcBef>
                <a:spcPts val="0"/>
              </a:spcBef>
              <a:spcAft>
                <a:spcPts val="0"/>
              </a:spcAft>
              <a:buClr>
                <a:schemeClr val="dk1"/>
              </a:buClr>
              <a:buSzPts val="1700"/>
              <a:buFont typeface="Overlock"/>
              <a:buChar char="●"/>
            </a:pPr>
            <a:r>
              <a:rPr b="0" i="0" lang="en-GB" sz="1700" u="none" cap="none" strike="noStrike">
                <a:solidFill>
                  <a:schemeClr val="dk1"/>
                </a:solidFill>
                <a:latin typeface="Overlock"/>
                <a:ea typeface="Overlock"/>
                <a:cs typeface="Overlock"/>
                <a:sym typeface="Overlock"/>
              </a:rPr>
              <a:t>The United Kingdom</a:t>
            </a:r>
            <a:endParaRPr b="0" i="0" sz="1700" u="none" cap="none" strike="noStrike">
              <a:solidFill>
                <a:schemeClr val="dk1"/>
              </a:solidFill>
              <a:latin typeface="Overlock"/>
              <a:ea typeface="Overlock"/>
              <a:cs typeface="Overlock"/>
              <a:sym typeface="Overlock"/>
            </a:endParaRPr>
          </a:p>
        </p:txBody>
      </p:sp>
      <p:sp>
        <p:nvSpPr>
          <p:cNvPr id="159" name="Google Shape;159;p7"/>
          <p:cNvSpPr/>
          <p:nvPr/>
        </p:nvSpPr>
        <p:spPr>
          <a:xfrm>
            <a:off x="4265700" y="873900"/>
            <a:ext cx="7781100" cy="2614200"/>
          </a:xfrm>
          <a:prstGeom prst="foldedCorner">
            <a:avLst>
              <a:gd fmla="val 16667" name="adj"/>
            </a:avLst>
          </a:prstGeom>
          <a:solidFill>
            <a:srgbClr val="D3E8F5"/>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2900"/>
              <a:buFont typeface="Arial"/>
              <a:buNone/>
            </a:pPr>
            <a:r>
              <a:t/>
            </a:r>
            <a:endParaRPr b="1" i="1" sz="2900" u="sng" cap="none" strike="noStrike">
              <a:solidFill>
                <a:schemeClr val="dk1"/>
              </a:solidFill>
              <a:latin typeface="Overlock"/>
              <a:ea typeface="Overlock"/>
              <a:cs typeface="Overlock"/>
              <a:sym typeface="Overlock"/>
            </a:endParaRPr>
          </a:p>
          <a:p>
            <a:pPr indent="0" lvl="0" marL="0" marR="0" rtl="0" algn="ctr">
              <a:lnSpc>
                <a:spcPct val="100000"/>
              </a:lnSpc>
              <a:spcBef>
                <a:spcPts val="0"/>
              </a:spcBef>
              <a:spcAft>
                <a:spcPts val="0"/>
              </a:spcAft>
              <a:buClr>
                <a:srgbClr val="000000"/>
              </a:buClr>
              <a:buSzPts val="2700"/>
              <a:buFont typeface="Arial"/>
              <a:buNone/>
            </a:pPr>
            <a:r>
              <a:rPr b="1" i="1" lang="en-GB" sz="2700" u="sng" cap="none" strike="noStrike">
                <a:solidFill>
                  <a:schemeClr val="dk1"/>
                </a:solidFill>
                <a:latin typeface="Overlock"/>
                <a:ea typeface="Overlock"/>
                <a:cs typeface="Overlock"/>
                <a:sym typeface="Overlock"/>
              </a:rPr>
              <a:t>Other Subjects</a:t>
            </a:r>
            <a:endParaRPr b="1" i="1" sz="2700" u="sng" cap="none" strike="noStrike">
              <a:solidFill>
                <a:schemeClr val="dk1"/>
              </a:solidFill>
              <a:latin typeface="Overlock"/>
              <a:ea typeface="Overlock"/>
              <a:cs typeface="Overlock"/>
              <a:sym typeface="Overlock"/>
            </a:endParaRPr>
          </a:p>
          <a:p>
            <a:pPr indent="-330200" lvl="0" marL="457200" marR="0" rtl="0" algn="ctr">
              <a:lnSpc>
                <a:spcPct val="100000"/>
              </a:lnSpc>
              <a:spcBef>
                <a:spcPts val="0"/>
              </a:spcBef>
              <a:spcAft>
                <a:spcPts val="0"/>
              </a:spcAft>
              <a:buClr>
                <a:schemeClr val="dk1"/>
              </a:buClr>
              <a:buSzPts val="1600"/>
              <a:buFont typeface="Overlock"/>
              <a:buChar char="●"/>
            </a:pPr>
            <a:r>
              <a:rPr b="1" i="0" lang="en-GB" sz="1700" u="sng" cap="none" strike="noStrike">
                <a:solidFill>
                  <a:schemeClr val="dk2"/>
                </a:solidFill>
                <a:latin typeface="Overlock"/>
                <a:ea typeface="Overlock"/>
                <a:cs typeface="Overlock"/>
                <a:sym typeface="Overlock"/>
              </a:rPr>
              <a:t>ICT </a:t>
            </a:r>
            <a:r>
              <a:rPr b="0" i="0" lang="en-GB" sz="1700" u="none" cap="none" strike="noStrike">
                <a:solidFill>
                  <a:schemeClr val="dk2"/>
                </a:solidFill>
                <a:latin typeface="Overlock"/>
                <a:ea typeface="Overlock"/>
                <a:cs typeface="Overlock"/>
                <a:sym typeface="Overlock"/>
              </a:rPr>
              <a:t>– Pictograms, Algorithms, Programming, Media</a:t>
            </a:r>
            <a:endParaRPr b="0" i="0" sz="1700" u="none" cap="none" strike="noStrike">
              <a:solidFill>
                <a:schemeClr val="dk2"/>
              </a:solidFill>
              <a:latin typeface="Overlock"/>
              <a:ea typeface="Overlock"/>
              <a:cs typeface="Overlock"/>
              <a:sym typeface="Overlock"/>
            </a:endParaRPr>
          </a:p>
          <a:p>
            <a:pPr indent="-330200" lvl="0" marL="457200" marR="0" rtl="0" algn="ctr">
              <a:lnSpc>
                <a:spcPct val="115000"/>
              </a:lnSpc>
              <a:spcBef>
                <a:spcPts val="0"/>
              </a:spcBef>
              <a:spcAft>
                <a:spcPts val="0"/>
              </a:spcAft>
              <a:buClr>
                <a:schemeClr val="dk1"/>
              </a:buClr>
              <a:buSzPts val="1600"/>
              <a:buFont typeface="Overlock"/>
              <a:buChar char="●"/>
            </a:pPr>
            <a:r>
              <a:rPr b="1" i="0" lang="en-GB" sz="1700" u="sng" cap="none" strike="noStrike">
                <a:solidFill>
                  <a:schemeClr val="dk2"/>
                </a:solidFill>
                <a:latin typeface="Overlock"/>
                <a:ea typeface="Overlock"/>
                <a:cs typeface="Overlock"/>
                <a:sym typeface="Overlock"/>
              </a:rPr>
              <a:t>ART &amp; D/T</a:t>
            </a:r>
            <a:r>
              <a:rPr b="0" i="0" lang="en-GB" sz="1700" u="none" cap="none" strike="noStrike">
                <a:solidFill>
                  <a:schemeClr val="dk2"/>
                </a:solidFill>
                <a:latin typeface="Overlock"/>
                <a:ea typeface="Overlock"/>
                <a:cs typeface="Overlock"/>
                <a:sym typeface="Overlock"/>
              </a:rPr>
              <a:t> – Colour, Collage, Sculptures, Cityscapes, Wacky Races, Food Technology</a:t>
            </a:r>
            <a:endParaRPr b="0" i="0" sz="1700" u="none" cap="none" strike="noStrike">
              <a:solidFill>
                <a:schemeClr val="dk2"/>
              </a:solidFill>
              <a:latin typeface="Overlock"/>
              <a:ea typeface="Overlock"/>
              <a:cs typeface="Overlock"/>
              <a:sym typeface="Overlock"/>
            </a:endParaRPr>
          </a:p>
          <a:p>
            <a:pPr indent="-330200" lvl="0" marL="457200" marR="0" rtl="0" algn="ctr">
              <a:lnSpc>
                <a:spcPct val="115000"/>
              </a:lnSpc>
              <a:spcBef>
                <a:spcPts val="0"/>
              </a:spcBef>
              <a:spcAft>
                <a:spcPts val="0"/>
              </a:spcAft>
              <a:buClr>
                <a:schemeClr val="dk1"/>
              </a:buClr>
              <a:buSzPts val="1600"/>
              <a:buFont typeface="Overlock"/>
              <a:buChar char="●"/>
            </a:pPr>
            <a:r>
              <a:rPr b="1" i="0" lang="en-GB" sz="1700" u="sng" cap="none" strike="noStrike">
                <a:solidFill>
                  <a:schemeClr val="dk2"/>
                </a:solidFill>
                <a:latin typeface="Overlock"/>
                <a:ea typeface="Overlock"/>
                <a:cs typeface="Overlock"/>
                <a:sym typeface="Overlock"/>
              </a:rPr>
              <a:t>PSHE </a:t>
            </a:r>
            <a:r>
              <a:rPr b="0" i="0" lang="en-GB" sz="1700" u="none" cap="none" strike="noStrike">
                <a:solidFill>
                  <a:schemeClr val="dk2"/>
                </a:solidFill>
                <a:latin typeface="Overlock"/>
                <a:ea typeface="Overlock"/>
                <a:cs typeface="Overlock"/>
                <a:sym typeface="Overlock"/>
              </a:rPr>
              <a:t> - Celebrating differences, Dreams and Goals, Relationships.</a:t>
            </a:r>
            <a:endParaRPr b="0" i="0" sz="1700" u="none" cap="none" strike="noStrike">
              <a:solidFill>
                <a:schemeClr val="dk2"/>
              </a:solidFill>
              <a:latin typeface="Overlock"/>
              <a:ea typeface="Overlock"/>
              <a:cs typeface="Overlock"/>
              <a:sym typeface="Overlock"/>
            </a:endParaRPr>
          </a:p>
          <a:p>
            <a:pPr indent="-330200" lvl="0" marL="457200" marR="0" rtl="0" algn="ctr">
              <a:lnSpc>
                <a:spcPct val="115000"/>
              </a:lnSpc>
              <a:spcBef>
                <a:spcPts val="0"/>
              </a:spcBef>
              <a:spcAft>
                <a:spcPts val="0"/>
              </a:spcAft>
              <a:buClr>
                <a:schemeClr val="dk1"/>
              </a:buClr>
              <a:buSzPts val="1600"/>
              <a:buFont typeface="Overlock"/>
              <a:buChar char="●"/>
            </a:pPr>
            <a:r>
              <a:rPr b="1" i="0" lang="en-GB" sz="1700" u="sng" cap="none" strike="noStrike">
                <a:solidFill>
                  <a:schemeClr val="dk2"/>
                </a:solidFill>
                <a:latin typeface="Overlock"/>
                <a:ea typeface="Overlock"/>
                <a:cs typeface="Overlock"/>
                <a:sym typeface="Overlock"/>
              </a:rPr>
              <a:t>Forest School </a:t>
            </a:r>
            <a:r>
              <a:rPr b="0" i="0" lang="en-GB" sz="1700" u="none" cap="none" strike="noStrike">
                <a:solidFill>
                  <a:schemeClr val="dk2"/>
                </a:solidFill>
                <a:latin typeface="Overlock"/>
                <a:ea typeface="Overlock"/>
                <a:cs typeface="Overlock"/>
                <a:sym typeface="Overlock"/>
              </a:rPr>
              <a:t>will still be happening :)</a:t>
            </a:r>
            <a:endParaRPr b="0" i="0" sz="1700" u="none" cap="none" strike="noStrike">
              <a:solidFill>
                <a:schemeClr val="dk2"/>
              </a:solidFill>
              <a:latin typeface="Overlock"/>
              <a:ea typeface="Overlock"/>
              <a:cs typeface="Overlock"/>
              <a:sym typeface="Overlock"/>
            </a:endParaRPr>
          </a:p>
          <a:p>
            <a:pPr indent="0" lvl="0" marL="457200" marR="0" rtl="0" algn="ctr">
              <a:lnSpc>
                <a:spcPct val="100000"/>
              </a:lnSpc>
              <a:spcBef>
                <a:spcPts val="0"/>
              </a:spcBef>
              <a:spcAft>
                <a:spcPts val="0"/>
              </a:spcAft>
              <a:buClr>
                <a:srgbClr val="000000"/>
              </a:buClr>
              <a:buSzPts val="1700"/>
              <a:buFont typeface="Arial"/>
              <a:buNone/>
            </a:pPr>
            <a:r>
              <a:t/>
            </a:r>
            <a:endParaRPr b="0" i="0" sz="1700" u="none" cap="none" strike="noStrike">
              <a:solidFill>
                <a:schemeClr val="dk1"/>
              </a:solidFill>
              <a:latin typeface="Overlock"/>
              <a:ea typeface="Overlock"/>
              <a:cs typeface="Overlock"/>
              <a:sym typeface="Overlock"/>
            </a:endParaRPr>
          </a:p>
        </p:txBody>
      </p:sp>
    </p:spTree>
  </p:cSld>
  <p:clrMapOvr>
    <a:masterClrMapping/>
  </p:clrMapOvr>
  <mc:AlternateContent>
    <mc:Choice Requires="p14">
      <p:transition spd="slow" p14:dur="700">
        <p:fade/>
      </p:transition>
    </mc:Choice>
    <mc:Fallback>
      <p:transition spd="slow">
        <p:fade/>
      </p:transition>
    </mc:Fallback>
  </mc:AlternateContent>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3" name="Shape 163"/>
        <p:cNvGrpSpPr/>
        <p:nvPr/>
      </p:nvGrpSpPr>
      <p:grpSpPr>
        <a:xfrm>
          <a:off x="0" y="0"/>
          <a:ext cx="0" cy="0"/>
          <a:chOff x="0" y="0"/>
          <a:chExt cx="0" cy="0"/>
        </a:xfrm>
      </p:grpSpPr>
      <p:sp>
        <p:nvSpPr>
          <p:cNvPr id="164" name="Google Shape;164;p27"/>
          <p:cNvSpPr txBox="1"/>
          <p:nvPr>
            <p:ph type="title"/>
          </p:nvPr>
        </p:nvSpPr>
        <p:spPr>
          <a:xfrm>
            <a:off x="838200" y="0"/>
            <a:ext cx="9829800" cy="1082674"/>
          </a:xfrm>
          <a:prstGeom prst="rect">
            <a:avLst/>
          </a:prstGeom>
          <a:noFill/>
          <a:ln>
            <a:noFill/>
          </a:ln>
        </p:spPr>
        <p:txBody>
          <a:bodyPr anchorCtr="0" anchor="b" bIns="45700" lIns="91425" spcFirstLastPara="1" rIns="91425" wrap="square" tIns="45700">
            <a:normAutofit/>
          </a:bodyPr>
          <a:lstStyle/>
          <a:p>
            <a:pPr indent="0" lvl="0" marL="0" rtl="0" algn="ctr">
              <a:lnSpc>
                <a:spcPct val="90000"/>
              </a:lnSpc>
              <a:spcBef>
                <a:spcPts val="0"/>
              </a:spcBef>
              <a:spcAft>
                <a:spcPts val="0"/>
              </a:spcAft>
              <a:buSzPts val="1800"/>
              <a:buNone/>
            </a:pPr>
            <a:r>
              <a:rPr lang="en-GB" sz="4800">
                <a:latin typeface="Overlock"/>
                <a:ea typeface="Overlock"/>
                <a:cs typeface="Overlock"/>
                <a:sym typeface="Overlock"/>
              </a:rPr>
              <a:t>What happens this year:</a:t>
            </a:r>
            <a:endParaRPr>
              <a:latin typeface="Overlock"/>
              <a:ea typeface="Overlock"/>
              <a:cs typeface="Overlock"/>
              <a:sym typeface="Overlock"/>
            </a:endParaRPr>
          </a:p>
        </p:txBody>
      </p:sp>
      <p:sp>
        <p:nvSpPr>
          <p:cNvPr id="165" name="Google Shape;165;p27"/>
          <p:cNvSpPr txBox="1"/>
          <p:nvPr>
            <p:ph idx="1" type="body"/>
          </p:nvPr>
        </p:nvSpPr>
        <p:spPr>
          <a:xfrm>
            <a:off x="1524000" y="1082673"/>
            <a:ext cx="9144000" cy="4944000"/>
          </a:xfrm>
          <a:prstGeom prst="rect">
            <a:avLst/>
          </a:prstGeom>
          <a:noFill/>
          <a:ln>
            <a:noFill/>
          </a:ln>
        </p:spPr>
        <p:txBody>
          <a:bodyPr anchorCtr="0" anchor="t" bIns="45700" lIns="91425" spcFirstLastPara="1" rIns="91425" wrap="square" tIns="45700">
            <a:normAutofit fontScale="92500"/>
          </a:bodyPr>
          <a:lstStyle/>
          <a:p>
            <a:pPr indent="0" lvl="0" marL="0" rtl="0" algn="ctr">
              <a:lnSpc>
                <a:spcPct val="90000"/>
              </a:lnSpc>
              <a:spcBef>
                <a:spcPts val="1800"/>
              </a:spcBef>
              <a:spcAft>
                <a:spcPts val="0"/>
              </a:spcAft>
              <a:buSzPct val="50000"/>
              <a:buNone/>
            </a:pPr>
            <a:r>
              <a:t/>
            </a:r>
            <a:endParaRPr sz="3600">
              <a:latin typeface="Overlock"/>
              <a:ea typeface="Overlock"/>
              <a:cs typeface="Overlock"/>
              <a:sym typeface="Overlock"/>
            </a:endParaRPr>
          </a:p>
          <a:p>
            <a:pPr indent="0" lvl="0" marL="0" rtl="0" algn="ctr">
              <a:lnSpc>
                <a:spcPct val="90000"/>
              </a:lnSpc>
              <a:spcBef>
                <a:spcPts val="1800"/>
              </a:spcBef>
              <a:spcAft>
                <a:spcPts val="0"/>
              </a:spcAft>
              <a:buSzPct val="39285"/>
              <a:buNone/>
            </a:pPr>
            <a:r>
              <a:rPr lang="en-GB" sz="4581">
                <a:latin typeface="Overlock"/>
                <a:ea typeface="Overlock"/>
                <a:cs typeface="Overlock"/>
                <a:sym typeface="Overlock"/>
              </a:rPr>
              <a:t>Year 2 SATs</a:t>
            </a:r>
            <a:endParaRPr sz="4581">
              <a:latin typeface="Overlock"/>
              <a:ea typeface="Overlock"/>
              <a:cs typeface="Overlock"/>
              <a:sym typeface="Overlock"/>
            </a:endParaRPr>
          </a:p>
          <a:p>
            <a:pPr indent="0" lvl="0" marL="0" rtl="0" algn="ctr">
              <a:lnSpc>
                <a:spcPct val="90000"/>
              </a:lnSpc>
              <a:spcBef>
                <a:spcPts val="1800"/>
              </a:spcBef>
              <a:spcAft>
                <a:spcPts val="0"/>
              </a:spcAft>
              <a:buSzPct val="39285"/>
              <a:buNone/>
            </a:pPr>
            <a:r>
              <a:t/>
            </a:r>
            <a:endParaRPr sz="4581">
              <a:latin typeface="Overlock"/>
              <a:ea typeface="Overlock"/>
              <a:cs typeface="Overlock"/>
              <a:sym typeface="Overlock"/>
            </a:endParaRPr>
          </a:p>
          <a:p>
            <a:pPr indent="0" lvl="0" marL="0" rtl="0" algn="ctr">
              <a:lnSpc>
                <a:spcPct val="90000"/>
              </a:lnSpc>
              <a:spcBef>
                <a:spcPts val="1800"/>
              </a:spcBef>
              <a:spcAft>
                <a:spcPts val="0"/>
              </a:spcAft>
              <a:buSzPct val="39285"/>
              <a:buNone/>
            </a:pPr>
            <a:r>
              <a:rPr lang="en-GB" sz="4581">
                <a:latin typeface="Overlock"/>
                <a:ea typeface="Overlock"/>
                <a:cs typeface="Overlock"/>
                <a:sym typeface="Overlock"/>
              </a:rPr>
              <a:t>Phonics resit</a:t>
            </a:r>
            <a:endParaRPr sz="4581">
              <a:latin typeface="Overlock"/>
              <a:ea typeface="Overlock"/>
              <a:cs typeface="Overlock"/>
              <a:sym typeface="Overlock"/>
            </a:endParaRPr>
          </a:p>
          <a:p>
            <a:pPr indent="0" lvl="0" marL="0" rtl="0" algn="ctr">
              <a:lnSpc>
                <a:spcPct val="90000"/>
              </a:lnSpc>
              <a:spcBef>
                <a:spcPts val="1800"/>
              </a:spcBef>
              <a:spcAft>
                <a:spcPts val="0"/>
              </a:spcAft>
              <a:buSzPct val="39285"/>
              <a:buNone/>
            </a:pPr>
            <a:r>
              <a:t/>
            </a:r>
            <a:endParaRPr sz="4581">
              <a:latin typeface="Overlock"/>
              <a:ea typeface="Overlock"/>
              <a:cs typeface="Overlock"/>
              <a:sym typeface="Overlock"/>
            </a:endParaRPr>
          </a:p>
          <a:p>
            <a:pPr indent="0" lvl="0" marL="0" rtl="0" algn="ctr">
              <a:lnSpc>
                <a:spcPct val="90000"/>
              </a:lnSpc>
              <a:spcBef>
                <a:spcPts val="1800"/>
              </a:spcBef>
              <a:spcAft>
                <a:spcPts val="0"/>
              </a:spcAft>
              <a:buSzPct val="39285"/>
              <a:buNone/>
            </a:pPr>
            <a:r>
              <a:rPr lang="en-GB" sz="4581">
                <a:latin typeface="Overlock"/>
                <a:ea typeface="Overlock"/>
                <a:cs typeface="Overlock"/>
                <a:sym typeface="Overlock"/>
              </a:rPr>
              <a:t>Multiplication check for 2s, 5s and 10s</a:t>
            </a:r>
            <a:endParaRPr sz="4581">
              <a:latin typeface="Overlock"/>
              <a:ea typeface="Overlock"/>
              <a:cs typeface="Overlock"/>
              <a:sym typeface="Overlock"/>
            </a:endParaRPr>
          </a:p>
          <a:p>
            <a:pPr indent="-228600" lvl="0" marL="457200" rtl="0" algn="l">
              <a:lnSpc>
                <a:spcPct val="90000"/>
              </a:lnSpc>
              <a:spcBef>
                <a:spcPts val="1800"/>
              </a:spcBef>
              <a:spcAft>
                <a:spcPts val="0"/>
              </a:spcAft>
              <a:buClr>
                <a:schemeClr val="dk1"/>
              </a:buClr>
              <a:buSzPct val="90000"/>
              <a:buNone/>
            </a:pPr>
            <a:r>
              <a:t/>
            </a:r>
            <a:endParaRPr>
              <a:latin typeface="Overlock"/>
              <a:ea typeface="Overlock"/>
              <a:cs typeface="Overlock"/>
              <a:sym typeface="Overlock"/>
            </a:endParaRPr>
          </a:p>
          <a:p>
            <a:pPr indent="-228600" lvl="1" marL="914400" rtl="0" algn="l">
              <a:lnSpc>
                <a:spcPct val="90000"/>
              </a:lnSpc>
              <a:spcBef>
                <a:spcPts val="1200"/>
              </a:spcBef>
              <a:spcAft>
                <a:spcPts val="0"/>
              </a:spcAft>
              <a:buSzPct val="81818"/>
              <a:buNone/>
            </a:pPr>
            <a:r>
              <a:t/>
            </a:r>
            <a:endParaRPr sz="2200">
              <a:latin typeface="Overlock"/>
              <a:ea typeface="Overlock"/>
              <a:cs typeface="Overlock"/>
              <a:sym typeface="Overlock"/>
            </a:endParaRPr>
          </a:p>
          <a:p>
            <a:pPr indent="0" lvl="1" marL="571500" rtl="0" algn="l">
              <a:lnSpc>
                <a:spcPct val="90000"/>
              </a:lnSpc>
              <a:spcBef>
                <a:spcPts val="1200"/>
              </a:spcBef>
              <a:spcAft>
                <a:spcPts val="0"/>
              </a:spcAft>
              <a:buSzPct val="81818"/>
              <a:buNone/>
            </a:pPr>
            <a:r>
              <a:t/>
            </a:r>
            <a:endParaRPr sz="2200">
              <a:latin typeface="Overlock"/>
              <a:ea typeface="Overlock"/>
              <a:cs typeface="Overlock"/>
              <a:sym typeface="Overlock"/>
            </a:endParaRPr>
          </a:p>
          <a:p>
            <a:pPr indent="-228600" lvl="1" marL="914400" rtl="0" algn="l">
              <a:lnSpc>
                <a:spcPct val="90000"/>
              </a:lnSpc>
              <a:spcBef>
                <a:spcPts val="1200"/>
              </a:spcBef>
              <a:spcAft>
                <a:spcPts val="0"/>
              </a:spcAft>
              <a:buSzPct val="81818"/>
              <a:buNone/>
            </a:pPr>
            <a:r>
              <a:t/>
            </a:r>
            <a:endParaRPr sz="2200">
              <a:latin typeface="Overlock"/>
              <a:ea typeface="Overlock"/>
              <a:cs typeface="Overlock"/>
              <a:sym typeface="Overlock"/>
            </a:endParaRPr>
          </a:p>
          <a:p>
            <a:pPr indent="0" lvl="0" marL="114300" rtl="0" algn="l">
              <a:lnSpc>
                <a:spcPct val="90000"/>
              </a:lnSpc>
              <a:spcBef>
                <a:spcPts val="1800"/>
              </a:spcBef>
              <a:spcAft>
                <a:spcPts val="0"/>
              </a:spcAft>
              <a:buSzPct val="75000"/>
              <a:buNone/>
            </a:pPr>
            <a:r>
              <a:t/>
            </a:r>
            <a:endParaRPr sz="2400">
              <a:latin typeface="Overlock"/>
              <a:ea typeface="Overlock"/>
              <a:cs typeface="Overlock"/>
              <a:sym typeface="Overlock"/>
            </a:endParaRPr>
          </a:p>
          <a:p>
            <a:pPr indent="-228600" lvl="0" marL="457200" rtl="0" algn="l">
              <a:lnSpc>
                <a:spcPct val="90000"/>
              </a:lnSpc>
              <a:spcBef>
                <a:spcPts val="1800"/>
              </a:spcBef>
              <a:spcAft>
                <a:spcPts val="0"/>
              </a:spcAft>
              <a:buClr>
                <a:schemeClr val="dk1"/>
              </a:buClr>
              <a:buSzPct val="75000"/>
              <a:buNone/>
            </a:pPr>
            <a:r>
              <a:t/>
            </a:r>
            <a:endParaRPr sz="2400">
              <a:latin typeface="Overlock"/>
              <a:ea typeface="Overlock"/>
              <a:cs typeface="Overlock"/>
              <a:sym typeface="Overlock"/>
            </a:endParaRPr>
          </a:p>
        </p:txBody>
      </p:sp>
    </p:spTree>
  </p:cSld>
  <p:clrMapOvr>
    <a:masterClrMapping/>
  </p:clrMapOvr>
  <mc:AlternateContent>
    <mc:Choice Requires="p14">
      <p:transition spd="slow" p14:dur="700">
        <p:fade/>
      </p:transition>
    </mc:Choice>
    <mc:Fallback>
      <p:transition spd="slow">
        <p:fade/>
      </p:transition>
    </mc:Fallback>
  </mc:AlternateContent>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9" name="Shape 169"/>
        <p:cNvGrpSpPr/>
        <p:nvPr/>
      </p:nvGrpSpPr>
      <p:grpSpPr>
        <a:xfrm>
          <a:off x="0" y="0"/>
          <a:ext cx="0" cy="0"/>
          <a:chOff x="0" y="0"/>
          <a:chExt cx="0" cy="0"/>
        </a:xfrm>
      </p:grpSpPr>
      <p:sp>
        <p:nvSpPr>
          <p:cNvPr id="170" name="Google Shape;170;p8"/>
          <p:cNvSpPr txBox="1"/>
          <p:nvPr>
            <p:ph type="title"/>
          </p:nvPr>
        </p:nvSpPr>
        <p:spPr>
          <a:xfrm>
            <a:off x="51350" y="-401375"/>
            <a:ext cx="12078000" cy="1219200"/>
          </a:xfrm>
          <a:prstGeom prst="rect">
            <a:avLst/>
          </a:prstGeom>
          <a:noFill/>
          <a:ln>
            <a:noFill/>
          </a:ln>
        </p:spPr>
        <p:txBody>
          <a:bodyPr anchorCtr="0" anchor="b" bIns="45700" lIns="91425" spcFirstLastPara="1" rIns="91425" wrap="square" tIns="45700">
            <a:noAutofit/>
          </a:bodyPr>
          <a:lstStyle/>
          <a:p>
            <a:pPr indent="0" lvl="0" marL="0" rtl="0" algn="ctr">
              <a:lnSpc>
                <a:spcPct val="90000"/>
              </a:lnSpc>
              <a:spcBef>
                <a:spcPts val="0"/>
              </a:spcBef>
              <a:spcAft>
                <a:spcPts val="0"/>
              </a:spcAft>
              <a:buClr>
                <a:schemeClr val="dk1"/>
              </a:buClr>
              <a:buSzPts val="4400"/>
              <a:buFont typeface="Overlock"/>
              <a:buNone/>
            </a:pPr>
            <a:r>
              <a:rPr lang="en-GB" sz="4400">
                <a:latin typeface="Overlock"/>
                <a:ea typeface="Overlock"/>
                <a:cs typeface="Overlock"/>
                <a:sym typeface="Overlock"/>
              </a:rPr>
              <a:t>Supporting reading and writing through phonics </a:t>
            </a:r>
            <a:endParaRPr sz="4400">
              <a:latin typeface="Overlock"/>
              <a:ea typeface="Overlock"/>
              <a:cs typeface="Overlock"/>
              <a:sym typeface="Overlock"/>
            </a:endParaRPr>
          </a:p>
        </p:txBody>
      </p:sp>
      <p:pic>
        <p:nvPicPr>
          <p:cNvPr id="171" name="Google Shape;171;p8"/>
          <p:cNvPicPr preferRelativeResize="0"/>
          <p:nvPr/>
        </p:nvPicPr>
        <p:blipFill rotWithShape="1">
          <a:blip r:embed="rId3">
            <a:alphaModFix/>
          </a:blip>
          <a:srcRect b="0" l="0" r="0" t="0"/>
          <a:stretch/>
        </p:blipFill>
        <p:spPr>
          <a:xfrm>
            <a:off x="152400" y="970225"/>
            <a:ext cx="11887202" cy="4638070"/>
          </a:xfrm>
          <a:prstGeom prst="rect">
            <a:avLst/>
          </a:prstGeom>
          <a:noFill/>
          <a:ln>
            <a:noFill/>
          </a:ln>
        </p:spPr>
      </p:pic>
    </p:spTree>
  </p:cSld>
  <p:clrMapOvr>
    <a:masterClrMapping/>
  </p:clrMapOvr>
  <mc:AlternateContent>
    <mc:Choice Requires="p14">
      <p:transition spd="slow" p14:dur="700">
        <p:fade/>
      </p:transition>
    </mc:Choice>
    <mc:Fallback>
      <p:transition spd="slow">
        <p:fade/>
      </p:transition>
    </mc:Fallback>
  </mc:AlternateContent>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5" name="Shape 175"/>
        <p:cNvGrpSpPr/>
        <p:nvPr/>
      </p:nvGrpSpPr>
      <p:grpSpPr>
        <a:xfrm>
          <a:off x="0" y="0"/>
          <a:ext cx="0" cy="0"/>
          <a:chOff x="0" y="0"/>
          <a:chExt cx="0" cy="0"/>
        </a:xfrm>
      </p:grpSpPr>
      <p:sp>
        <p:nvSpPr>
          <p:cNvPr id="176" name="Google Shape;176;ge08a790f1a_0_2"/>
          <p:cNvSpPr txBox="1"/>
          <p:nvPr>
            <p:ph type="title"/>
          </p:nvPr>
        </p:nvSpPr>
        <p:spPr>
          <a:xfrm>
            <a:off x="838200" y="152725"/>
            <a:ext cx="9829800" cy="761100"/>
          </a:xfrm>
          <a:prstGeom prst="rect">
            <a:avLst/>
          </a:prstGeom>
          <a:noFill/>
          <a:ln>
            <a:noFill/>
          </a:ln>
        </p:spPr>
        <p:txBody>
          <a:bodyPr anchorCtr="0" anchor="b" bIns="45700" lIns="91425" spcFirstLastPara="1" rIns="91425" wrap="square" tIns="45700">
            <a:noAutofit/>
          </a:bodyPr>
          <a:lstStyle/>
          <a:p>
            <a:pPr indent="0" lvl="0" marL="0" rtl="0" algn="ctr">
              <a:lnSpc>
                <a:spcPct val="90000"/>
              </a:lnSpc>
              <a:spcBef>
                <a:spcPts val="0"/>
              </a:spcBef>
              <a:spcAft>
                <a:spcPts val="0"/>
              </a:spcAft>
              <a:buClr>
                <a:schemeClr val="dk1"/>
              </a:buClr>
              <a:buSzPts val="4400"/>
              <a:buFont typeface="Overlock"/>
              <a:buNone/>
            </a:pPr>
            <a:r>
              <a:rPr lang="en-GB" sz="4400">
                <a:latin typeface="Overlock"/>
                <a:ea typeface="Overlock"/>
                <a:cs typeface="Overlock"/>
                <a:sym typeface="Overlock"/>
              </a:rPr>
              <a:t>Common Exception Words  </a:t>
            </a:r>
            <a:endParaRPr sz="4400">
              <a:latin typeface="Overlock"/>
              <a:ea typeface="Overlock"/>
              <a:cs typeface="Overlock"/>
              <a:sym typeface="Overlock"/>
            </a:endParaRPr>
          </a:p>
        </p:txBody>
      </p:sp>
      <p:pic>
        <p:nvPicPr>
          <p:cNvPr id="177" name="Google Shape;177;ge08a790f1a_0_2"/>
          <p:cNvPicPr preferRelativeResize="0"/>
          <p:nvPr/>
        </p:nvPicPr>
        <p:blipFill rotWithShape="1">
          <a:blip r:embed="rId3">
            <a:alphaModFix/>
          </a:blip>
          <a:srcRect b="0" l="0" r="0" t="0"/>
          <a:stretch/>
        </p:blipFill>
        <p:spPr>
          <a:xfrm>
            <a:off x="1971025" y="1024525"/>
            <a:ext cx="7772610" cy="5333999"/>
          </a:xfrm>
          <a:prstGeom prst="rect">
            <a:avLst/>
          </a:prstGeom>
          <a:noFill/>
          <a:ln>
            <a:noFill/>
          </a:ln>
        </p:spPr>
      </p:pic>
    </p:spTree>
  </p:cSld>
  <p:clrMapOvr>
    <a:masterClrMapping/>
  </p:clrMapOvr>
  <mc:AlternateContent>
    <mc:Choice Requires="p14">
      <p:transition spd="slow" p14:dur="700">
        <p:fade/>
      </p:transition>
    </mc:Choice>
    <mc:Fallback>
      <p:transition spd="slow">
        <p:fade/>
      </p:transition>
    </mc:Fallback>
  </mc:AlternateContent>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1" name="Shape 181"/>
        <p:cNvGrpSpPr/>
        <p:nvPr/>
      </p:nvGrpSpPr>
      <p:grpSpPr>
        <a:xfrm>
          <a:off x="0" y="0"/>
          <a:ext cx="0" cy="0"/>
          <a:chOff x="0" y="0"/>
          <a:chExt cx="0" cy="0"/>
        </a:xfrm>
      </p:grpSpPr>
      <p:sp>
        <p:nvSpPr>
          <p:cNvPr id="182" name="Google Shape;182;p5"/>
          <p:cNvSpPr txBox="1"/>
          <p:nvPr>
            <p:ph type="title"/>
          </p:nvPr>
        </p:nvSpPr>
        <p:spPr>
          <a:xfrm>
            <a:off x="838200" y="236000"/>
            <a:ext cx="9829800" cy="726000"/>
          </a:xfrm>
          <a:prstGeom prst="rect">
            <a:avLst/>
          </a:prstGeom>
          <a:noFill/>
          <a:ln>
            <a:noFill/>
          </a:ln>
        </p:spPr>
        <p:txBody>
          <a:bodyPr anchorCtr="0" anchor="b"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Overlock"/>
              <a:buNone/>
            </a:pPr>
            <a:r>
              <a:rPr lang="en-GB" sz="4400">
                <a:latin typeface="Overlock"/>
                <a:ea typeface="Overlock"/>
                <a:cs typeface="Overlock"/>
                <a:sym typeface="Overlock"/>
              </a:rPr>
              <a:t>Reading</a:t>
            </a:r>
            <a:endParaRPr sz="4400"/>
          </a:p>
        </p:txBody>
      </p:sp>
      <p:sp>
        <p:nvSpPr>
          <p:cNvPr id="183" name="Google Shape;183;p5"/>
          <p:cNvSpPr txBox="1"/>
          <p:nvPr>
            <p:ph idx="1" type="body"/>
          </p:nvPr>
        </p:nvSpPr>
        <p:spPr>
          <a:xfrm>
            <a:off x="0" y="962000"/>
            <a:ext cx="12192000" cy="4233300"/>
          </a:xfrm>
          <a:prstGeom prst="rect">
            <a:avLst/>
          </a:prstGeom>
          <a:noFill/>
          <a:ln>
            <a:noFill/>
          </a:ln>
        </p:spPr>
        <p:txBody>
          <a:bodyPr anchorCtr="0" anchor="t" bIns="45700" lIns="91425" spcFirstLastPara="1" rIns="91425" wrap="square" tIns="45700">
            <a:noAutofit/>
          </a:bodyPr>
          <a:lstStyle/>
          <a:p>
            <a:pPr indent="-403352" lvl="0" marL="457200" rtl="0" algn="ctr">
              <a:lnSpc>
                <a:spcPct val="90000"/>
              </a:lnSpc>
              <a:spcBef>
                <a:spcPts val="1800"/>
              </a:spcBef>
              <a:spcAft>
                <a:spcPts val="0"/>
              </a:spcAft>
              <a:buSzPts val="2752"/>
              <a:buFont typeface="Overlock"/>
              <a:buChar char="•"/>
            </a:pPr>
            <a:r>
              <a:rPr lang="en-GB" sz="2800">
                <a:latin typeface="Overlock"/>
                <a:ea typeface="Overlock"/>
                <a:cs typeface="Overlock"/>
                <a:sym typeface="Overlock"/>
              </a:rPr>
              <a:t>Reading is still a huge focus going into Year 2; it unlocks your child’s potential in all other areas of the curriculum!</a:t>
            </a:r>
            <a:endParaRPr sz="2800">
              <a:latin typeface="Overlock"/>
              <a:ea typeface="Overlock"/>
              <a:cs typeface="Overlock"/>
              <a:sym typeface="Overlock"/>
            </a:endParaRPr>
          </a:p>
          <a:p>
            <a:pPr indent="0" lvl="0" marL="0" rtl="0" algn="l">
              <a:lnSpc>
                <a:spcPct val="90000"/>
              </a:lnSpc>
              <a:spcBef>
                <a:spcPts val="1800"/>
              </a:spcBef>
              <a:spcAft>
                <a:spcPts val="0"/>
              </a:spcAft>
              <a:buSzPts val="1800"/>
              <a:buNone/>
            </a:pPr>
            <a:r>
              <a:rPr lang="en-GB" sz="1800">
                <a:latin typeface="Overlock"/>
                <a:ea typeface="Overlock"/>
                <a:cs typeface="Overlock"/>
                <a:sym typeface="Overlock"/>
              </a:rPr>
              <a:t>Please read with your child daily! Every time you read with your child, please record it in their orange home-link books.</a:t>
            </a:r>
            <a:endParaRPr sz="1800">
              <a:latin typeface="Overlock"/>
              <a:ea typeface="Overlock"/>
              <a:cs typeface="Overlock"/>
              <a:sym typeface="Overlock"/>
            </a:endParaRPr>
          </a:p>
          <a:p>
            <a:pPr indent="0" lvl="0" marL="0" rtl="0" algn="l">
              <a:lnSpc>
                <a:spcPct val="90000"/>
              </a:lnSpc>
              <a:spcBef>
                <a:spcPts val="1800"/>
              </a:spcBef>
              <a:spcAft>
                <a:spcPts val="0"/>
              </a:spcAft>
              <a:buSzPts val="1800"/>
              <a:buNone/>
            </a:pPr>
            <a:r>
              <a:rPr lang="en-GB" sz="1800">
                <a:latin typeface="Overlock"/>
                <a:ea typeface="Overlock"/>
                <a:cs typeface="Overlock"/>
                <a:sym typeface="Overlock"/>
              </a:rPr>
              <a:t>Children’s reading books will be changed weekly. </a:t>
            </a:r>
            <a:endParaRPr sz="1800">
              <a:latin typeface="Overlock"/>
              <a:ea typeface="Overlock"/>
              <a:cs typeface="Overlock"/>
              <a:sym typeface="Overlock"/>
            </a:endParaRPr>
          </a:p>
          <a:p>
            <a:pPr indent="0" lvl="0" marL="0" rtl="0" algn="l">
              <a:lnSpc>
                <a:spcPct val="90000"/>
              </a:lnSpc>
              <a:spcBef>
                <a:spcPts val="1800"/>
              </a:spcBef>
              <a:spcAft>
                <a:spcPts val="0"/>
              </a:spcAft>
              <a:buSzPts val="1800"/>
              <a:buNone/>
            </a:pPr>
            <a:r>
              <a:rPr lang="en-GB" sz="1800">
                <a:latin typeface="Overlock"/>
                <a:ea typeface="Overlock"/>
                <a:cs typeface="Overlock"/>
                <a:sym typeface="Overlock"/>
              </a:rPr>
              <a:t>We encourage children to read each of their books 4 times.</a:t>
            </a:r>
            <a:endParaRPr sz="1800">
              <a:latin typeface="Overlock"/>
              <a:ea typeface="Overlock"/>
              <a:cs typeface="Overlock"/>
              <a:sym typeface="Overlock"/>
            </a:endParaRPr>
          </a:p>
          <a:p>
            <a:pPr indent="-403352" lvl="1" marL="914400" rtl="0" algn="l">
              <a:lnSpc>
                <a:spcPct val="90000"/>
              </a:lnSpc>
              <a:spcBef>
                <a:spcPts val="600"/>
              </a:spcBef>
              <a:spcAft>
                <a:spcPts val="0"/>
              </a:spcAft>
              <a:buSzPts val="2752"/>
              <a:buFont typeface="Overlock"/>
              <a:buChar char="•"/>
            </a:pPr>
            <a:r>
              <a:rPr lang="en-GB" sz="1600">
                <a:solidFill>
                  <a:schemeClr val="dk2"/>
                </a:solidFill>
                <a:latin typeface="Overlock"/>
                <a:ea typeface="Overlock"/>
                <a:cs typeface="Overlock"/>
                <a:sym typeface="Overlock"/>
              </a:rPr>
              <a:t>T</a:t>
            </a:r>
            <a:r>
              <a:rPr lang="en-GB" sz="1600">
                <a:latin typeface="Overlock"/>
                <a:ea typeface="Overlock"/>
                <a:cs typeface="Overlock"/>
                <a:sym typeface="Overlock"/>
              </a:rPr>
              <a:t>he first to decode</a:t>
            </a:r>
            <a:endParaRPr sz="1600">
              <a:latin typeface="Overlock"/>
              <a:ea typeface="Overlock"/>
              <a:cs typeface="Overlock"/>
              <a:sym typeface="Overlock"/>
            </a:endParaRPr>
          </a:p>
          <a:p>
            <a:pPr indent="-403352" lvl="1" marL="914400" rtl="0" algn="l">
              <a:lnSpc>
                <a:spcPct val="90000"/>
              </a:lnSpc>
              <a:spcBef>
                <a:spcPts val="0"/>
              </a:spcBef>
              <a:spcAft>
                <a:spcPts val="0"/>
              </a:spcAft>
              <a:buSzPts val="2752"/>
              <a:buFont typeface="Overlock"/>
              <a:buChar char="•"/>
            </a:pPr>
            <a:r>
              <a:rPr lang="en-GB" sz="1600">
                <a:latin typeface="Overlock"/>
                <a:ea typeface="Overlock"/>
                <a:cs typeface="Overlock"/>
                <a:sym typeface="Overlock"/>
              </a:rPr>
              <a:t>The second to support with fluency</a:t>
            </a:r>
            <a:endParaRPr sz="1600">
              <a:latin typeface="Overlock"/>
              <a:ea typeface="Overlock"/>
              <a:cs typeface="Overlock"/>
              <a:sym typeface="Overlock"/>
            </a:endParaRPr>
          </a:p>
          <a:p>
            <a:pPr indent="-403352" lvl="1" marL="914400" rtl="0" algn="l">
              <a:lnSpc>
                <a:spcPct val="90000"/>
              </a:lnSpc>
              <a:spcBef>
                <a:spcPts val="0"/>
              </a:spcBef>
              <a:spcAft>
                <a:spcPts val="0"/>
              </a:spcAft>
              <a:buSzPts val="2752"/>
              <a:buFont typeface="Overlock"/>
              <a:buChar char="•"/>
            </a:pPr>
            <a:r>
              <a:rPr lang="en-GB" sz="1600">
                <a:latin typeface="Overlock"/>
                <a:ea typeface="Overlock"/>
                <a:cs typeface="Overlock"/>
                <a:sym typeface="Overlock"/>
              </a:rPr>
              <a:t>The third to help with expression</a:t>
            </a:r>
            <a:endParaRPr sz="1600">
              <a:latin typeface="Overlock"/>
              <a:ea typeface="Overlock"/>
              <a:cs typeface="Overlock"/>
              <a:sym typeface="Overlock"/>
            </a:endParaRPr>
          </a:p>
          <a:p>
            <a:pPr indent="-403352" lvl="1" marL="914400" rtl="0" algn="l">
              <a:lnSpc>
                <a:spcPct val="90000"/>
              </a:lnSpc>
              <a:spcBef>
                <a:spcPts val="0"/>
              </a:spcBef>
              <a:spcAft>
                <a:spcPts val="0"/>
              </a:spcAft>
              <a:buSzPts val="2752"/>
              <a:buFont typeface="Overlock"/>
              <a:buChar char="•"/>
            </a:pPr>
            <a:r>
              <a:rPr lang="en-GB" sz="1600">
                <a:latin typeface="Overlock"/>
                <a:ea typeface="Overlock"/>
                <a:cs typeface="Overlock"/>
                <a:sym typeface="Overlock"/>
              </a:rPr>
              <a:t>The fourth to support with understanding and comprehension</a:t>
            </a:r>
            <a:endParaRPr sz="2600">
              <a:latin typeface="Overlock"/>
              <a:ea typeface="Overlock"/>
              <a:cs typeface="Overlock"/>
              <a:sym typeface="Overlock"/>
            </a:endParaRPr>
          </a:p>
          <a:p>
            <a:pPr indent="0" lvl="0" marL="457200" rtl="0" algn="l">
              <a:lnSpc>
                <a:spcPct val="90000"/>
              </a:lnSpc>
              <a:spcBef>
                <a:spcPts val="1800"/>
              </a:spcBef>
              <a:spcAft>
                <a:spcPts val="0"/>
              </a:spcAft>
              <a:buSzPts val="1800"/>
              <a:buNone/>
            </a:pPr>
            <a:r>
              <a:t/>
            </a:r>
            <a:endParaRPr sz="1800"/>
          </a:p>
          <a:p>
            <a:pPr indent="-101600" lvl="0" marL="228600" rtl="0" algn="l">
              <a:lnSpc>
                <a:spcPct val="90000"/>
              </a:lnSpc>
              <a:spcBef>
                <a:spcPts val="1800"/>
              </a:spcBef>
              <a:spcAft>
                <a:spcPts val="0"/>
              </a:spcAft>
              <a:buClr>
                <a:schemeClr val="dk1"/>
              </a:buClr>
              <a:buSzPts val="2000"/>
              <a:buNone/>
            </a:pPr>
            <a:r>
              <a:t/>
            </a:r>
            <a:endParaRPr>
              <a:latin typeface="Overlock"/>
              <a:ea typeface="Overlock"/>
              <a:cs typeface="Overlock"/>
              <a:sym typeface="Overlock"/>
            </a:endParaRPr>
          </a:p>
        </p:txBody>
      </p:sp>
    </p:spTree>
  </p:cSld>
  <p:clrMapOvr>
    <a:masterClrMapping/>
  </p:clrMapOvr>
  <mc:AlternateContent>
    <mc:Choice Requires="p14">
      <p:transition spd="slow" p14:dur="700">
        <p:fade/>
      </p:transition>
    </mc:Choice>
    <mc:Fallback>
      <p:transition spd="slow">
        <p:fade/>
      </p:transition>
    </mc:Fallback>
  </mc:AlternateContent>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7" name="Shape 187"/>
        <p:cNvGrpSpPr/>
        <p:nvPr/>
      </p:nvGrpSpPr>
      <p:grpSpPr>
        <a:xfrm>
          <a:off x="0" y="0"/>
          <a:ext cx="0" cy="0"/>
          <a:chOff x="0" y="0"/>
          <a:chExt cx="0" cy="0"/>
        </a:xfrm>
      </p:grpSpPr>
      <p:sp>
        <p:nvSpPr>
          <p:cNvPr id="188" name="Google Shape;188;p6"/>
          <p:cNvSpPr txBox="1"/>
          <p:nvPr>
            <p:ph type="title"/>
          </p:nvPr>
        </p:nvSpPr>
        <p:spPr>
          <a:xfrm>
            <a:off x="838200" y="236000"/>
            <a:ext cx="9829800" cy="726000"/>
          </a:xfrm>
          <a:prstGeom prst="rect">
            <a:avLst/>
          </a:prstGeom>
          <a:noFill/>
          <a:ln>
            <a:noFill/>
          </a:ln>
        </p:spPr>
        <p:txBody>
          <a:bodyPr anchorCtr="0" anchor="b"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Overlock"/>
              <a:buNone/>
            </a:pPr>
            <a:r>
              <a:rPr lang="en-GB" sz="4400">
                <a:latin typeface="Overlock"/>
                <a:ea typeface="Overlock"/>
                <a:cs typeface="Overlock"/>
                <a:sym typeface="Overlock"/>
              </a:rPr>
              <a:t>Reading</a:t>
            </a:r>
            <a:endParaRPr sz="4400"/>
          </a:p>
        </p:txBody>
      </p:sp>
      <p:sp>
        <p:nvSpPr>
          <p:cNvPr id="189" name="Google Shape;189;p6"/>
          <p:cNvSpPr txBox="1"/>
          <p:nvPr>
            <p:ph idx="1" type="body"/>
          </p:nvPr>
        </p:nvSpPr>
        <p:spPr>
          <a:xfrm>
            <a:off x="235670" y="1093975"/>
            <a:ext cx="3271101" cy="4233300"/>
          </a:xfrm>
          <a:prstGeom prst="rect">
            <a:avLst/>
          </a:prstGeom>
          <a:noFill/>
          <a:ln>
            <a:noFill/>
          </a:ln>
        </p:spPr>
        <p:txBody>
          <a:bodyPr anchorCtr="0" anchor="t" bIns="45700" lIns="91425" spcFirstLastPara="1" rIns="91425" wrap="square" tIns="45700">
            <a:noAutofit/>
          </a:bodyPr>
          <a:lstStyle/>
          <a:p>
            <a:pPr indent="0" lvl="0" marL="114300" rtl="0" algn="l">
              <a:lnSpc>
                <a:spcPct val="90000"/>
              </a:lnSpc>
              <a:spcBef>
                <a:spcPts val="1800"/>
              </a:spcBef>
              <a:spcAft>
                <a:spcPts val="0"/>
              </a:spcAft>
              <a:buSzPts val="1800"/>
              <a:buNone/>
            </a:pPr>
            <a:r>
              <a:rPr lang="en-GB"/>
              <a:t>On the tables, you will see some printed lists. </a:t>
            </a:r>
            <a:endParaRPr/>
          </a:p>
          <a:p>
            <a:pPr indent="0" lvl="0" marL="114300" rtl="0" algn="l">
              <a:lnSpc>
                <a:spcPct val="90000"/>
              </a:lnSpc>
              <a:spcBef>
                <a:spcPts val="1800"/>
              </a:spcBef>
              <a:spcAft>
                <a:spcPts val="0"/>
              </a:spcAft>
              <a:buSzPts val="1800"/>
              <a:buNone/>
            </a:pPr>
            <a:r>
              <a:rPr lang="en-GB"/>
              <a:t>These are recommended books for children aged 6 -7 years old. </a:t>
            </a:r>
            <a:endParaRPr/>
          </a:p>
          <a:p>
            <a:pPr indent="0" lvl="0" marL="114300" rtl="0" algn="l">
              <a:lnSpc>
                <a:spcPct val="90000"/>
              </a:lnSpc>
              <a:spcBef>
                <a:spcPts val="1800"/>
              </a:spcBef>
              <a:spcAft>
                <a:spcPts val="0"/>
              </a:spcAft>
              <a:buSzPts val="1800"/>
              <a:buNone/>
            </a:pPr>
            <a:r>
              <a:rPr lang="en-GB"/>
              <a:t>Please take one of these. They are fantastic books to share with your children as they progress through Year 2.</a:t>
            </a:r>
            <a:endParaRPr/>
          </a:p>
          <a:p>
            <a:pPr indent="-101600" lvl="0" marL="228600" rtl="0" algn="l">
              <a:lnSpc>
                <a:spcPct val="90000"/>
              </a:lnSpc>
              <a:spcBef>
                <a:spcPts val="1800"/>
              </a:spcBef>
              <a:spcAft>
                <a:spcPts val="0"/>
              </a:spcAft>
              <a:buClr>
                <a:schemeClr val="dk1"/>
              </a:buClr>
              <a:buSzPts val="2000"/>
              <a:buNone/>
            </a:pPr>
            <a:r>
              <a:t/>
            </a:r>
            <a:endParaRPr>
              <a:latin typeface="Overlock"/>
              <a:ea typeface="Overlock"/>
              <a:cs typeface="Overlock"/>
              <a:sym typeface="Overlock"/>
            </a:endParaRPr>
          </a:p>
        </p:txBody>
      </p:sp>
      <p:pic>
        <p:nvPicPr>
          <p:cNvPr id="190" name="Google Shape;190;p6"/>
          <p:cNvPicPr preferRelativeResize="0"/>
          <p:nvPr/>
        </p:nvPicPr>
        <p:blipFill rotWithShape="1">
          <a:blip r:embed="rId3">
            <a:alphaModFix/>
          </a:blip>
          <a:srcRect b="0" l="0" r="0" t="0"/>
          <a:stretch/>
        </p:blipFill>
        <p:spPr>
          <a:xfrm>
            <a:off x="3899260" y="962000"/>
            <a:ext cx="7674005" cy="5121084"/>
          </a:xfrm>
          <a:prstGeom prst="rect">
            <a:avLst/>
          </a:prstGeom>
          <a:noFill/>
          <a:ln>
            <a:noFill/>
          </a:ln>
        </p:spPr>
      </p:pic>
    </p:spTree>
  </p:cSld>
  <p:clrMapOvr>
    <a:masterClrMapping/>
  </p:clrMapOvr>
  <mc:AlternateContent>
    <mc:Choice Requires="p14">
      <p:transition spd="slow" p14:dur="700">
        <p:fade/>
      </p:transition>
    </mc:Choice>
    <mc:Fallback>
      <p:transition spd="slow">
        <p:fade/>
      </p:transition>
    </mc:Fallback>
  </mc:AlternateContent>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4" name="Shape 194"/>
        <p:cNvGrpSpPr/>
        <p:nvPr/>
      </p:nvGrpSpPr>
      <p:grpSpPr>
        <a:xfrm>
          <a:off x="0" y="0"/>
          <a:ext cx="0" cy="0"/>
          <a:chOff x="0" y="0"/>
          <a:chExt cx="0" cy="0"/>
        </a:xfrm>
      </p:grpSpPr>
      <p:sp>
        <p:nvSpPr>
          <p:cNvPr id="195" name="Google Shape;195;p10"/>
          <p:cNvSpPr txBox="1"/>
          <p:nvPr>
            <p:ph type="title"/>
          </p:nvPr>
        </p:nvSpPr>
        <p:spPr>
          <a:xfrm>
            <a:off x="1066800" y="0"/>
            <a:ext cx="9829800" cy="1082700"/>
          </a:xfrm>
          <a:prstGeom prst="rect">
            <a:avLst/>
          </a:prstGeom>
          <a:noFill/>
          <a:ln>
            <a:noFill/>
          </a:ln>
        </p:spPr>
        <p:txBody>
          <a:bodyPr anchorCtr="0" anchor="b" bIns="45700" lIns="91425" spcFirstLastPara="1" rIns="91425" wrap="square" tIns="45700">
            <a:normAutofit/>
          </a:bodyPr>
          <a:lstStyle/>
          <a:p>
            <a:pPr indent="0" lvl="0" marL="0" rtl="0" algn="ctr">
              <a:lnSpc>
                <a:spcPct val="90000"/>
              </a:lnSpc>
              <a:spcBef>
                <a:spcPts val="0"/>
              </a:spcBef>
              <a:spcAft>
                <a:spcPts val="0"/>
              </a:spcAft>
              <a:buClr>
                <a:schemeClr val="dk1"/>
              </a:buClr>
              <a:buSzPts val="6600"/>
              <a:buFont typeface="Overlock"/>
              <a:buNone/>
            </a:pPr>
            <a:r>
              <a:rPr lang="en-GB" sz="6600">
                <a:latin typeface="Overlock"/>
                <a:ea typeface="Overlock"/>
                <a:cs typeface="Overlock"/>
                <a:sym typeface="Overlock"/>
              </a:rPr>
              <a:t>If you have a concern … </a:t>
            </a:r>
            <a:endParaRPr sz="6600">
              <a:latin typeface="Overlock"/>
              <a:ea typeface="Overlock"/>
              <a:cs typeface="Overlock"/>
              <a:sym typeface="Overlock"/>
            </a:endParaRPr>
          </a:p>
        </p:txBody>
      </p:sp>
      <p:sp>
        <p:nvSpPr>
          <p:cNvPr id="196" name="Google Shape;196;p10"/>
          <p:cNvSpPr txBox="1"/>
          <p:nvPr>
            <p:ph idx="1" type="body"/>
          </p:nvPr>
        </p:nvSpPr>
        <p:spPr>
          <a:xfrm>
            <a:off x="1219200" y="1143000"/>
            <a:ext cx="10134600" cy="4648200"/>
          </a:xfrm>
          <a:prstGeom prst="rect">
            <a:avLst/>
          </a:prstGeom>
          <a:noFill/>
          <a:ln>
            <a:noFill/>
          </a:ln>
        </p:spPr>
        <p:txBody>
          <a:bodyPr anchorCtr="0" anchor="t" bIns="45700" lIns="91425" spcFirstLastPara="1" rIns="91425" wrap="square" tIns="45700">
            <a:noAutofit/>
          </a:bodyPr>
          <a:lstStyle/>
          <a:p>
            <a:pPr indent="0" lvl="0" marL="457200" rtl="0" algn="l">
              <a:lnSpc>
                <a:spcPct val="90000"/>
              </a:lnSpc>
              <a:spcBef>
                <a:spcPts val="0"/>
              </a:spcBef>
              <a:spcAft>
                <a:spcPts val="0"/>
              </a:spcAft>
              <a:buSzPts val="1800"/>
              <a:buNone/>
            </a:pPr>
            <a:r>
              <a:t/>
            </a:r>
            <a:endParaRPr sz="3200">
              <a:latin typeface="Overlock"/>
              <a:ea typeface="Overlock"/>
              <a:cs typeface="Overlock"/>
              <a:sym typeface="Overlock"/>
            </a:endParaRPr>
          </a:p>
        </p:txBody>
      </p:sp>
      <p:pic>
        <p:nvPicPr>
          <p:cNvPr id="197" name="Google Shape;197;p10"/>
          <p:cNvPicPr preferRelativeResize="0"/>
          <p:nvPr/>
        </p:nvPicPr>
        <p:blipFill rotWithShape="1">
          <a:blip r:embed="rId3">
            <a:alphaModFix/>
          </a:blip>
          <a:srcRect b="0" l="0" r="0" t="0"/>
          <a:stretch/>
        </p:blipFill>
        <p:spPr>
          <a:xfrm>
            <a:off x="0" y="0"/>
            <a:ext cx="12192000" cy="6858000"/>
          </a:xfrm>
          <a:prstGeom prst="rect">
            <a:avLst/>
          </a:prstGeom>
          <a:noFill/>
          <a:ln>
            <a:noFill/>
          </a:ln>
        </p:spPr>
      </p:pic>
    </p:spTree>
  </p:cSld>
  <p:clrMapOvr>
    <a:masterClrMapping/>
  </p:clrMapOvr>
  <mc:AlternateContent>
    <mc:Choice Requires="p14">
      <p:transition spd="slow" p14:dur="700">
        <p:fade/>
      </p:transition>
    </mc:Choice>
    <mc:Fallback>
      <p:transition spd="slow">
        <p:fade/>
      </p:transition>
    </mc:Fallback>
  </mc:AlternateContent>
</p:sld>
</file>

<file path=ppt/theme/theme1.xml><?xml version="1.0" encoding="utf-8"?>
<a:theme xmlns:a="http://schemas.openxmlformats.org/drawingml/2006/main" xmlns:r="http://schemas.openxmlformats.org/officeDocument/2006/relationships" name="Children Friends 16x9">
  <a:themeElements>
    <a:clrScheme name="ChildrenFriends">
      <a:dk1>
        <a:srgbClr val="404040"/>
      </a:dk1>
      <a:lt1>
        <a:srgbClr val="FFFFFF"/>
      </a:lt1>
      <a:dk2>
        <a:srgbClr val="000000"/>
      </a:dk2>
      <a:lt2>
        <a:srgbClr val="EAEAEA"/>
      </a:lt2>
      <a:accent1>
        <a:srgbClr val="A63121"/>
      </a:accent1>
      <a:accent2>
        <a:srgbClr val="318DCB"/>
      </a:accent2>
      <a:accent3>
        <a:srgbClr val="F28330"/>
      </a:accent3>
      <a:accent4>
        <a:srgbClr val="50B852"/>
      </a:accent4>
      <a:accent5>
        <a:srgbClr val="EEAD1D"/>
      </a:accent5>
      <a:accent6>
        <a:srgbClr val="A68555"/>
      </a:accent6>
      <a:hlink>
        <a:srgbClr val="F28330"/>
      </a:hlink>
      <a:folHlink>
        <a:srgbClr val="969696"/>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ChildrenFriends">
      <a:dk1>
        <a:srgbClr val="404040"/>
      </a:dk1>
      <a:lt1>
        <a:srgbClr val="FFFFFF"/>
      </a:lt1>
      <a:dk2>
        <a:srgbClr val="000000"/>
      </a:dk2>
      <a:lt2>
        <a:srgbClr val="EAEAEA"/>
      </a:lt2>
      <a:accent1>
        <a:srgbClr val="A63121"/>
      </a:accent1>
      <a:accent2>
        <a:srgbClr val="318DCB"/>
      </a:accent2>
      <a:accent3>
        <a:srgbClr val="F28330"/>
      </a:accent3>
      <a:accent4>
        <a:srgbClr val="50B852"/>
      </a:accent4>
      <a:accent5>
        <a:srgbClr val="EEAD1D"/>
      </a:accent5>
      <a:accent6>
        <a:srgbClr val="A68555"/>
      </a:accent6>
      <a:hlink>
        <a:srgbClr val="F28330"/>
      </a:hlink>
      <a:folHlink>
        <a:srgbClr val="969696"/>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2013-07-31T14:55:39Z</dcterms:created>
  <dc:creator>M Mackenzie</dc:creator>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0x0101007C1D5F340F01F94FA2FD29A5E6DC872E</vt:lpwstr>
  </property>
</Properties>
</file>